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2"/>
  </p:notesMasterIdLst>
  <p:sldIdLst>
    <p:sldId id="256" r:id="rId2"/>
    <p:sldId id="322" r:id="rId3"/>
    <p:sldId id="345" r:id="rId4"/>
    <p:sldId id="371" r:id="rId5"/>
    <p:sldId id="389" r:id="rId6"/>
    <p:sldId id="372" r:id="rId7"/>
    <p:sldId id="340" r:id="rId8"/>
    <p:sldId id="341" r:id="rId9"/>
    <p:sldId id="344" r:id="rId10"/>
    <p:sldId id="343" r:id="rId11"/>
    <p:sldId id="261" r:id="rId12"/>
    <p:sldId id="307" r:id="rId13"/>
    <p:sldId id="326" r:id="rId14"/>
    <p:sldId id="346" r:id="rId15"/>
    <p:sldId id="374" r:id="rId16"/>
    <p:sldId id="373" r:id="rId17"/>
    <p:sldId id="349" r:id="rId18"/>
    <p:sldId id="348" r:id="rId19"/>
    <p:sldId id="375" r:id="rId20"/>
    <p:sldId id="351" r:id="rId21"/>
    <p:sldId id="390" r:id="rId22"/>
    <p:sldId id="350" r:id="rId23"/>
    <p:sldId id="352" r:id="rId24"/>
    <p:sldId id="353" r:id="rId25"/>
    <p:sldId id="354" r:id="rId26"/>
    <p:sldId id="358" r:id="rId27"/>
    <p:sldId id="359" r:id="rId28"/>
    <p:sldId id="360" r:id="rId29"/>
    <p:sldId id="376" r:id="rId30"/>
    <p:sldId id="363" r:id="rId31"/>
    <p:sldId id="366" r:id="rId32"/>
    <p:sldId id="381" r:id="rId33"/>
    <p:sldId id="385" r:id="rId34"/>
    <p:sldId id="380" r:id="rId35"/>
    <p:sldId id="382" r:id="rId36"/>
    <p:sldId id="384" r:id="rId37"/>
    <p:sldId id="386" r:id="rId38"/>
    <p:sldId id="391" r:id="rId39"/>
    <p:sldId id="383" r:id="rId40"/>
    <p:sldId id="378" r:id="rId41"/>
    <p:sldId id="377" r:id="rId42"/>
    <p:sldId id="379" r:id="rId43"/>
    <p:sldId id="387" r:id="rId44"/>
    <p:sldId id="388" r:id="rId45"/>
    <p:sldId id="356" r:id="rId46"/>
    <p:sldId id="368" r:id="rId47"/>
    <p:sldId id="369" r:id="rId48"/>
    <p:sldId id="370" r:id="rId49"/>
    <p:sldId id="367" r:id="rId50"/>
    <p:sldId id="332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 autoAdjust="0"/>
    <p:restoredTop sz="88404" autoAdjust="0"/>
  </p:normalViewPr>
  <p:slideViewPr>
    <p:cSldViewPr snapToGrid="0">
      <p:cViewPr varScale="1">
        <p:scale>
          <a:sx n="145" d="100"/>
          <a:sy n="145" d="100"/>
        </p:scale>
        <p:origin x="23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4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5BDE7E92-767F-4A05-AA99-BA5E9850224D}"/>
    <pc:docChg chg="undo custSel addSld delSld modSld sldOrd">
      <pc:chgData name="Andy Mallon" userId="0dfd7ab5-17aa-4ac6-b039-e05176edc781" providerId="ADAL" clId="{5BDE7E92-767F-4A05-AA99-BA5E9850224D}" dt="2018-04-24T19:32:53.178" v="3824" actId="1076"/>
      <pc:docMkLst>
        <pc:docMk/>
      </pc:docMkLst>
      <pc:sldChg chg="modSp">
        <pc:chgData name="Andy Mallon" userId="0dfd7ab5-17aa-4ac6-b039-e05176edc781" providerId="ADAL" clId="{5BDE7E92-767F-4A05-AA99-BA5E9850224D}" dt="2018-04-21T15:23:28.639" v="15" actId="255"/>
        <pc:sldMkLst>
          <pc:docMk/>
          <pc:sldMk cId="2739607986" sldId="256"/>
        </pc:sldMkLst>
        <pc:spChg chg="mod">
          <ac:chgData name="Andy Mallon" userId="0dfd7ab5-17aa-4ac6-b039-e05176edc781" providerId="ADAL" clId="{5BDE7E92-767F-4A05-AA99-BA5E9850224D}" dt="2018-04-21T15:23:28.639" v="15" actId="255"/>
          <ac:spMkLst>
            <pc:docMk/>
            <pc:sldMk cId="2739607986" sldId="256"/>
            <ac:spMk id="2" creationId="{00000000-0000-0000-0000-000000000000}"/>
          </ac:spMkLst>
        </pc:spChg>
      </pc:sldChg>
      <pc:sldChg chg="modSp">
        <pc:chgData name="Andy Mallon" userId="0dfd7ab5-17aa-4ac6-b039-e05176edc781" providerId="ADAL" clId="{5BDE7E92-767F-4A05-AA99-BA5E9850224D}" dt="2018-04-21T15:27:05.404" v="207" actId="20577"/>
        <pc:sldMkLst>
          <pc:docMk/>
          <pc:sldMk cId="3567959566" sldId="261"/>
        </pc:sldMkLst>
        <pc:spChg chg="mod">
          <ac:chgData name="Andy Mallon" userId="0dfd7ab5-17aa-4ac6-b039-e05176edc781" providerId="ADAL" clId="{5BDE7E92-767F-4A05-AA99-BA5E9850224D}" dt="2018-04-21T15:27:05.404" v="207" actId="20577"/>
          <ac:spMkLst>
            <pc:docMk/>
            <pc:sldMk cId="3567959566" sldId="261"/>
            <ac:spMk id="6" creationId="{00000000-0000-0000-0000-000000000000}"/>
          </ac:spMkLst>
        </pc:spChg>
      </pc:sldChg>
      <pc:sldChg chg="modSp modAnim">
        <pc:chgData name="Andy Mallon" userId="0dfd7ab5-17aa-4ac6-b039-e05176edc781" providerId="ADAL" clId="{5BDE7E92-767F-4A05-AA99-BA5E9850224D}" dt="2018-04-21T15:29:59.237" v="534" actId="20577"/>
        <pc:sldMkLst>
          <pc:docMk/>
          <pc:sldMk cId="4236597294" sldId="307"/>
        </pc:sldMkLst>
        <pc:spChg chg="mod">
          <ac:chgData name="Andy Mallon" userId="0dfd7ab5-17aa-4ac6-b039-e05176edc781" providerId="ADAL" clId="{5BDE7E92-767F-4A05-AA99-BA5E9850224D}" dt="2018-04-21T15:29:59.237" v="534" actId="20577"/>
          <ac:spMkLst>
            <pc:docMk/>
            <pc:sldMk cId="4236597294" sldId="307"/>
            <ac:spMk id="3" creationId="{00000000-0000-0000-0000-000000000000}"/>
          </ac:spMkLst>
        </pc:spChg>
      </pc:sldChg>
      <pc:sldChg chg="addSp delSp modSp">
        <pc:chgData name="Andy Mallon" userId="0dfd7ab5-17aa-4ac6-b039-e05176edc781" providerId="ADAL" clId="{5BDE7E92-767F-4A05-AA99-BA5E9850224D}" dt="2018-04-21T15:31:08.520" v="548"/>
        <pc:sldMkLst>
          <pc:docMk/>
          <pc:sldMk cId="2812281562" sldId="346"/>
        </pc:sldMkLst>
        <pc:spChg chg="add del mod">
          <ac:chgData name="Andy Mallon" userId="0dfd7ab5-17aa-4ac6-b039-e05176edc781" providerId="ADAL" clId="{5BDE7E92-767F-4A05-AA99-BA5E9850224D}" dt="2018-04-21T15:31:08.520" v="548"/>
          <ac:spMkLst>
            <pc:docMk/>
            <pc:sldMk cId="2812281562" sldId="346"/>
            <ac:spMk id="2" creationId="{2230862A-1726-48EA-B686-4A1D686412BD}"/>
          </ac:spMkLst>
        </pc:spChg>
        <pc:spChg chg="add del mod">
          <ac:chgData name="Andy Mallon" userId="0dfd7ab5-17aa-4ac6-b039-e05176edc781" providerId="ADAL" clId="{5BDE7E92-767F-4A05-AA99-BA5E9850224D}" dt="2018-04-21T15:31:08.520" v="548"/>
          <ac:spMkLst>
            <pc:docMk/>
            <pc:sldMk cId="2812281562" sldId="346"/>
            <ac:spMk id="3" creationId="{DEE3A600-D0AB-49C3-B58D-E954B87E54B1}"/>
          </ac:spMkLst>
        </pc:spChg>
        <pc:spChg chg="add del mod">
          <ac:chgData name="Andy Mallon" userId="0dfd7ab5-17aa-4ac6-b039-e05176edc781" providerId="ADAL" clId="{5BDE7E92-767F-4A05-AA99-BA5E9850224D}" dt="2018-04-21T15:31:08.520" v="548"/>
          <ac:spMkLst>
            <pc:docMk/>
            <pc:sldMk cId="2812281562" sldId="346"/>
            <ac:spMk id="4" creationId="{A1CCBD50-95D0-49EB-8389-AA26689A9349}"/>
          </ac:spMkLst>
        </pc:spChg>
      </pc:sldChg>
      <pc:sldChg chg="addSp delSp">
        <pc:chgData name="Andy Mallon" userId="0dfd7ab5-17aa-4ac6-b039-e05176edc781" providerId="ADAL" clId="{5BDE7E92-767F-4A05-AA99-BA5E9850224D}" dt="2018-04-21T15:41:05.870" v="820"/>
        <pc:sldMkLst>
          <pc:docMk/>
          <pc:sldMk cId="330629209" sldId="348"/>
        </pc:sldMkLst>
        <pc:spChg chg="del">
          <ac:chgData name="Andy Mallon" userId="0dfd7ab5-17aa-4ac6-b039-e05176edc781" providerId="ADAL" clId="{5BDE7E92-767F-4A05-AA99-BA5E9850224D}" dt="2018-04-21T15:41:05.870" v="820"/>
          <ac:spMkLst>
            <pc:docMk/>
            <pc:sldMk cId="330629209" sldId="348"/>
            <ac:spMk id="4" creationId="{00000000-0000-0000-0000-000000000000}"/>
          </ac:spMkLst>
        </pc:spChg>
        <pc:picChg chg="add">
          <ac:chgData name="Andy Mallon" userId="0dfd7ab5-17aa-4ac6-b039-e05176edc781" providerId="ADAL" clId="{5BDE7E92-767F-4A05-AA99-BA5E9850224D}" dt="2018-04-21T15:41:05.870" v="820"/>
          <ac:picMkLst>
            <pc:docMk/>
            <pc:sldMk cId="330629209" sldId="348"/>
            <ac:picMk id="5" creationId="{CECE51C8-1C59-436C-A256-84BA6EDA984B}"/>
          </ac:picMkLst>
        </pc:picChg>
      </pc:sldChg>
      <pc:sldChg chg="modSp">
        <pc:chgData name="Andy Mallon" userId="0dfd7ab5-17aa-4ac6-b039-e05176edc781" providerId="ADAL" clId="{5BDE7E92-767F-4A05-AA99-BA5E9850224D}" dt="2018-04-21T15:37:43.185" v="740" actId="20577"/>
        <pc:sldMkLst>
          <pc:docMk/>
          <pc:sldMk cId="2020537555" sldId="349"/>
        </pc:sldMkLst>
        <pc:spChg chg="mod">
          <ac:chgData name="Andy Mallon" userId="0dfd7ab5-17aa-4ac6-b039-e05176edc781" providerId="ADAL" clId="{5BDE7E92-767F-4A05-AA99-BA5E9850224D}" dt="2018-04-21T15:37:43.185" v="740" actId="20577"/>
          <ac:spMkLst>
            <pc:docMk/>
            <pc:sldMk cId="2020537555" sldId="349"/>
            <ac:spMk id="5" creationId="{00000000-0000-0000-0000-000000000000}"/>
          </ac:spMkLst>
        </pc:spChg>
      </pc:sldChg>
      <pc:sldChg chg="addSp delSp modSp modAnim">
        <pc:chgData name="Andy Mallon" userId="0dfd7ab5-17aa-4ac6-b039-e05176edc781" providerId="ADAL" clId="{5BDE7E92-767F-4A05-AA99-BA5E9850224D}" dt="2018-04-24T19:21:28.621" v="3036" actId="313"/>
        <pc:sldMkLst>
          <pc:docMk/>
          <pc:sldMk cId="1961222476" sldId="350"/>
        </pc:sldMkLst>
        <pc:spChg chg="mod">
          <ac:chgData name="Andy Mallon" userId="0dfd7ab5-17aa-4ac6-b039-e05176edc781" providerId="ADAL" clId="{5BDE7E92-767F-4A05-AA99-BA5E9850224D}" dt="2018-04-21T15:43:27.613" v="853" actId="20577"/>
          <ac:spMkLst>
            <pc:docMk/>
            <pc:sldMk cId="1961222476" sldId="350"/>
            <ac:spMk id="2" creationId="{00000000-0000-0000-0000-000000000000}"/>
          </ac:spMkLst>
        </pc:spChg>
        <pc:spChg chg="mod">
          <ac:chgData name="Andy Mallon" userId="0dfd7ab5-17aa-4ac6-b039-e05176edc781" providerId="ADAL" clId="{5BDE7E92-767F-4A05-AA99-BA5E9850224D}" dt="2018-04-24T19:21:28.621" v="3036" actId="313"/>
          <ac:spMkLst>
            <pc:docMk/>
            <pc:sldMk cId="1961222476" sldId="350"/>
            <ac:spMk id="3" creationId="{00000000-0000-0000-0000-000000000000}"/>
          </ac:spMkLst>
        </pc:spChg>
        <pc:spChg chg="del mod">
          <ac:chgData name="Andy Mallon" userId="0dfd7ab5-17aa-4ac6-b039-e05176edc781" providerId="ADAL" clId="{5BDE7E92-767F-4A05-AA99-BA5E9850224D}" dt="2018-04-21T15:48:05.893" v="860" actId="931"/>
          <ac:spMkLst>
            <pc:docMk/>
            <pc:sldMk cId="1961222476" sldId="350"/>
            <ac:spMk id="4" creationId="{00000000-0000-0000-0000-000000000000}"/>
          </ac:spMkLst>
        </pc:spChg>
        <pc:spChg chg="add del mod">
          <ac:chgData name="Andy Mallon" userId="0dfd7ab5-17aa-4ac6-b039-e05176edc781" providerId="ADAL" clId="{5BDE7E92-767F-4A05-AA99-BA5E9850224D}" dt="2018-04-21T15:48:22.409" v="864"/>
          <ac:spMkLst>
            <pc:docMk/>
            <pc:sldMk cId="1961222476" sldId="350"/>
            <ac:spMk id="7" creationId="{3CD03687-D9F4-45D1-B0EE-A294DA4BAEDB}"/>
          </ac:spMkLst>
        </pc:spChg>
        <pc:spChg chg="add del mod">
          <ac:chgData name="Andy Mallon" userId="0dfd7ab5-17aa-4ac6-b039-e05176edc781" providerId="ADAL" clId="{5BDE7E92-767F-4A05-AA99-BA5E9850224D}" dt="2018-04-21T15:48:22.409" v="864"/>
          <ac:spMkLst>
            <pc:docMk/>
            <pc:sldMk cId="1961222476" sldId="350"/>
            <ac:spMk id="8" creationId="{34E0F421-E3CB-4D00-9262-24AEDFDC7CD9}"/>
          </ac:spMkLst>
        </pc:spChg>
        <pc:spChg chg="add del mod">
          <ac:chgData name="Andy Mallon" userId="0dfd7ab5-17aa-4ac6-b039-e05176edc781" providerId="ADAL" clId="{5BDE7E92-767F-4A05-AA99-BA5E9850224D}" dt="2018-04-21T15:48:22.409" v="864"/>
          <ac:spMkLst>
            <pc:docMk/>
            <pc:sldMk cId="1961222476" sldId="350"/>
            <ac:spMk id="9" creationId="{FB582695-8D06-4EC9-B85D-0A72C686731B}"/>
          </ac:spMkLst>
        </pc:spChg>
        <pc:picChg chg="add mod modCrop">
          <ac:chgData name="Andy Mallon" userId="0dfd7ab5-17aa-4ac6-b039-e05176edc781" providerId="ADAL" clId="{5BDE7E92-767F-4A05-AA99-BA5E9850224D}" dt="2018-04-21T15:48:17.357" v="863" actId="732"/>
          <ac:picMkLst>
            <pc:docMk/>
            <pc:sldMk cId="1961222476" sldId="350"/>
            <ac:picMk id="6" creationId="{706C6A97-526B-409F-BBEE-676C4ABE97A4}"/>
          </ac:picMkLst>
        </pc:picChg>
      </pc:sldChg>
      <pc:sldChg chg="modSp">
        <pc:chgData name="Andy Mallon" userId="0dfd7ab5-17aa-4ac6-b039-e05176edc781" providerId="ADAL" clId="{5BDE7E92-767F-4A05-AA99-BA5E9850224D}" dt="2018-04-24T19:15:07.625" v="2644" actId="313"/>
        <pc:sldMkLst>
          <pc:docMk/>
          <pc:sldMk cId="2745205479" sldId="351"/>
        </pc:sldMkLst>
        <pc:spChg chg="mod">
          <ac:chgData name="Andy Mallon" userId="0dfd7ab5-17aa-4ac6-b039-e05176edc781" providerId="ADAL" clId="{5BDE7E92-767F-4A05-AA99-BA5E9850224D}" dt="2018-04-24T19:15:07.625" v="2644" actId="313"/>
          <ac:spMkLst>
            <pc:docMk/>
            <pc:sldMk cId="2745205479" sldId="351"/>
            <ac:spMk id="3" creationId="{00000000-0000-0000-0000-000000000000}"/>
          </ac:spMkLst>
        </pc:spChg>
      </pc:sldChg>
      <pc:sldChg chg="addSp delSp modSp modAnim">
        <pc:chgData name="Andy Mallon" userId="0dfd7ab5-17aa-4ac6-b039-e05176edc781" providerId="ADAL" clId="{5BDE7E92-767F-4A05-AA99-BA5E9850224D}" dt="2018-04-21T15:54:24.432" v="1011"/>
        <pc:sldMkLst>
          <pc:docMk/>
          <pc:sldMk cId="2292779349" sldId="352"/>
        </pc:sldMkLst>
        <pc:spChg chg="mod">
          <ac:chgData name="Andy Mallon" userId="0dfd7ab5-17aa-4ac6-b039-e05176edc781" providerId="ADAL" clId="{5BDE7E92-767F-4A05-AA99-BA5E9850224D}" dt="2018-04-21T15:43:36.243" v="854"/>
          <ac:spMkLst>
            <pc:docMk/>
            <pc:sldMk cId="2292779349" sldId="352"/>
            <ac:spMk id="2" creationId="{00000000-0000-0000-0000-000000000000}"/>
          </ac:spMkLst>
        </pc:spChg>
        <pc:spChg chg="del mod">
          <ac:chgData name="Andy Mallon" userId="0dfd7ab5-17aa-4ac6-b039-e05176edc781" providerId="ADAL" clId="{5BDE7E92-767F-4A05-AA99-BA5E9850224D}" dt="2018-04-21T15:51:42.896" v="1006" actId="931"/>
          <ac:spMkLst>
            <pc:docMk/>
            <pc:sldMk cId="2292779349" sldId="352"/>
            <ac:spMk id="3" creationId="{00000000-0000-0000-0000-000000000000}"/>
          </ac:spMkLst>
        </pc:spChg>
        <pc:spChg chg="mod">
          <ac:chgData name="Andy Mallon" userId="0dfd7ab5-17aa-4ac6-b039-e05176edc781" providerId="ADAL" clId="{5BDE7E92-767F-4A05-AA99-BA5E9850224D}" dt="2018-04-21T15:49:23.961" v="1004" actId="20577"/>
          <ac:spMkLst>
            <pc:docMk/>
            <pc:sldMk cId="2292779349" sldId="352"/>
            <ac:spMk id="4" creationId="{00000000-0000-0000-0000-000000000000}"/>
          </ac:spMkLst>
        </pc:spChg>
        <pc:picChg chg="add mod">
          <ac:chgData name="Andy Mallon" userId="0dfd7ab5-17aa-4ac6-b039-e05176edc781" providerId="ADAL" clId="{5BDE7E92-767F-4A05-AA99-BA5E9850224D}" dt="2018-04-21T15:51:42.896" v="1006" actId="931"/>
          <ac:picMkLst>
            <pc:docMk/>
            <pc:sldMk cId="2292779349" sldId="352"/>
            <ac:picMk id="6" creationId="{B0680283-9E1F-42D3-BC4A-96D26C8D0406}"/>
          </ac:picMkLst>
        </pc:picChg>
      </pc:sldChg>
      <pc:sldChg chg="addSp delSp modSp modAnim">
        <pc:chgData name="Andy Mallon" userId="0dfd7ab5-17aa-4ac6-b039-e05176edc781" providerId="ADAL" clId="{5BDE7E92-767F-4A05-AA99-BA5E9850224D}" dt="2018-04-24T19:22:02.374" v="3050" actId="20577"/>
        <pc:sldMkLst>
          <pc:docMk/>
          <pc:sldMk cId="795242503" sldId="353"/>
        </pc:sldMkLst>
        <pc:spChg chg="mod">
          <ac:chgData name="Andy Mallon" userId="0dfd7ab5-17aa-4ac6-b039-e05176edc781" providerId="ADAL" clId="{5BDE7E92-767F-4A05-AA99-BA5E9850224D}" dt="2018-04-21T15:43:41.293" v="855"/>
          <ac:spMkLst>
            <pc:docMk/>
            <pc:sldMk cId="795242503" sldId="353"/>
            <ac:spMk id="2" creationId="{00000000-0000-0000-0000-000000000000}"/>
          </ac:spMkLst>
        </pc:spChg>
        <pc:spChg chg="mod">
          <ac:chgData name="Andy Mallon" userId="0dfd7ab5-17aa-4ac6-b039-e05176edc781" providerId="ADAL" clId="{5BDE7E92-767F-4A05-AA99-BA5E9850224D}" dt="2018-04-24T19:22:02.374" v="3050" actId="20577"/>
          <ac:spMkLst>
            <pc:docMk/>
            <pc:sldMk cId="795242503" sldId="353"/>
            <ac:spMk id="3" creationId="{00000000-0000-0000-0000-000000000000}"/>
          </ac:spMkLst>
        </pc:spChg>
        <pc:spChg chg="del mod">
          <ac:chgData name="Andy Mallon" userId="0dfd7ab5-17aa-4ac6-b039-e05176edc781" providerId="ADAL" clId="{5BDE7E92-767F-4A05-AA99-BA5E9850224D}" dt="2018-04-21T15:53:04.472" v="1008" actId="931"/>
          <ac:spMkLst>
            <pc:docMk/>
            <pc:sldMk cId="795242503" sldId="353"/>
            <ac:spMk id="4" creationId="{00000000-0000-0000-0000-000000000000}"/>
          </ac:spMkLst>
        </pc:spChg>
        <pc:spChg chg="add del mod">
          <ac:chgData name="Andy Mallon" userId="0dfd7ab5-17aa-4ac6-b039-e05176edc781" providerId="ADAL" clId="{5BDE7E92-767F-4A05-AA99-BA5E9850224D}" dt="2018-04-21T15:53:18.675" v="1010"/>
          <ac:spMkLst>
            <pc:docMk/>
            <pc:sldMk cId="795242503" sldId="353"/>
            <ac:spMk id="7" creationId="{28C5FBAA-C920-488F-BF2A-0AEEEC6202AC}"/>
          </ac:spMkLst>
        </pc:spChg>
        <pc:spChg chg="add del mod">
          <ac:chgData name="Andy Mallon" userId="0dfd7ab5-17aa-4ac6-b039-e05176edc781" providerId="ADAL" clId="{5BDE7E92-767F-4A05-AA99-BA5E9850224D}" dt="2018-04-21T15:53:18.675" v="1010"/>
          <ac:spMkLst>
            <pc:docMk/>
            <pc:sldMk cId="795242503" sldId="353"/>
            <ac:spMk id="8" creationId="{57B5BCF8-18BC-48F2-856C-1F8BA4384532}"/>
          </ac:spMkLst>
        </pc:spChg>
        <pc:spChg chg="add del mod">
          <ac:chgData name="Andy Mallon" userId="0dfd7ab5-17aa-4ac6-b039-e05176edc781" providerId="ADAL" clId="{5BDE7E92-767F-4A05-AA99-BA5E9850224D}" dt="2018-04-21T15:53:18.675" v="1010"/>
          <ac:spMkLst>
            <pc:docMk/>
            <pc:sldMk cId="795242503" sldId="353"/>
            <ac:spMk id="9" creationId="{8C8F7BE8-1A01-4207-B04B-ADA08C809E2A}"/>
          </ac:spMkLst>
        </pc:spChg>
        <pc:picChg chg="add mod modCrop">
          <ac:chgData name="Andy Mallon" userId="0dfd7ab5-17aa-4ac6-b039-e05176edc781" providerId="ADAL" clId="{5BDE7E92-767F-4A05-AA99-BA5E9850224D}" dt="2018-04-21T15:53:15.409" v="1009" actId="732"/>
          <ac:picMkLst>
            <pc:docMk/>
            <pc:sldMk cId="795242503" sldId="353"/>
            <ac:picMk id="6" creationId="{FA02A6B0-6773-4181-B7B9-45F2A5BFD6D1}"/>
          </ac:picMkLst>
        </pc:picChg>
      </pc:sldChg>
      <pc:sldChg chg="modSp">
        <pc:chgData name="Andy Mallon" userId="0dfd7ab5-17aa-4ac6-b039-e05176edc781" providerId="ADAL" clId="{5BDE7E92-767F-4A05-AA99-BA5E9850224D}" dt="2018-04-21T15:54:47.436" v="1023" actId="20577"/>
        <pc:sldMkLst>
          <pc:docMk/>
          <pc:sldMk cId="2100684474" sldId="354"/>
        </pc:sldMkLst>
        <pc:spChg chg="mod">
          <ac:chgData name="Andy Mallon" userId="0dfd7ab5-17aa-4ac6-b039-e05176edc781" providerId="ADAL" clId="{5BDE7E92-767F-4A05-AA99-BA5E9850224D}" dt="2018-04-21T15:54:47.436" v="1023" actId="20577"/>
          <ac:spMkLst>
            <pc:docMk/>
            <pc:sldMk cId="2100684474" sldId="354"/>
            <ac:spMk id="5" creationId="{00000000-0000-0000-0000-000000000000}"/>
          </ac:spMkLst>
        </pc:spChg>
      </pc:sldChg>
      <pc:sldChg chg="addSp modSp modAnim">
        <pc:chgData name="Andy Mallon" userId="0dfd7ab5-17aa-4ac6-b039-e05176edc781" providerId="ADAL" clId="{5BDE7E92-767F-4A05-AA99-BA5E9850224D}" dt="2018-04-24T19:24:12.359" v="3317"/>
        <pc:sldMkLst>
          <pc:docMk/>
          <pc:sldMk cId="4119824081" sldId="360"/>
        </pc:sldMkLst>
        <pc:spChg chg="add mod">
          <ac:chgData name="Andy Mallon" userId="0dfd7ab5-17aa-4ac6-b039-e05176edc781" providerId="ADAL" clId="{5BDE7E92-767F-4A05-AA99-BA5E9850224D}" dt="2018-04-24T19:23:55.775" v="3316" actId="114"/>
          <ac:spMkLst>
            <pc:docMk/>
            <pc:sldMk cId="4119824081" sldId="360"/>
            <ac:spMk id="3" creationId="{EC16BB3D-BBD1-4F50-847B-295C7FE2D09A}"/>
          </ac:spMkLst>
        </pc:spChg>
        <pc:graphicFrameChg chg="mod">
          <ac:chgData name="Andy Mallon" userId="0dfd7ab5-17aa-4ac6-b039-e05176edc781" providerId="ADAL" clId="{5BDE7E92-767F-4A05-AA99-BA5E9850224D}" dt="2018-04-24T19:22:46.767" v="3051" actId="20577"/>
          <ac:graphicFrameMkLst>
            <pc:docMk/>
            <pc:sldMk cId="4119824081" sldId="360"/>
            <ac:graphicFrameMk id="7" creationId="{00000000-0000-0000-0000-000000000000}"/>
          </ac:graphicFrameMkLst>
        </pc:graphicFrameChg>
      </pc:sldChg>
      <pc:sldChg chg="modSp modTransition">
        <pc:chgData name="Andy Mallon" userId="0dfd7ab5-17aa-4ac6-b039-e05176edc781" providerId="ADAL" clId="{5BDE7E92-767F-4A05-AA99-BA5E9850224D}" dt="2018-04-22T02:03:13.850" v="2233"/>
        <pc:sldMkLst>
          <pc:docMk/>
          <pc:sldMk cId="4122266335" sldId="363"/>
        </pc:sldMkLst>
        <pc:graphicFrameChg chg="mod">
          <ac:chgData name="Andy Mallon" userId="0dfd7ab5-17aa-4ac6-b039-e05176edc781" providerId="ADAL" clId="{5BDE7E92-767F-4A05-AA99-BA5E9850224D}" dt="2018-04-21T15:59:33.284" v="1270" actId="20577"/>
          <ac:graphicFrameMkLst>
            <pc:docMk/>
            <pc:sldMk cId="4122266335" sldId="363"/>
            <ac:graphicFrameMk id="7" creationId="{00000000-0000-0000-0000-000000000000}"/>
          </ac:graphicFrameMkLst>
        </pc:graphicFrameChg>
      </pc:sldChg>
      <pc:sldChg chg="modSp add">
        <pc:chgData name="Andy Mallon" userId="0dfd7ab5-17aa-4ac6-b039-e05176edc781" providerId="ADAL" clId="{5BDE7E92-767F-4A05-AA99-BA5E9850224D}" dt="2018-04-21T15:24:17.922" v="20" actId="20577"/>
        <pc:sldMkLst>
          <pc:docMk/>
          <pc:sldMk cId="125486011" sldId="371"/>
        </pc:sldMkLst>
        <pc:spChg chg="mod">
          <ac:chgData name="Andy Mallon" userId="0dfd7ab5-17aa-4ac6-b039-e05176edc781" providerId="ADAL" clId="{5BDE7E92-767F-4A05-AA99-BA5E9850224D}" dt="2018-04-21T15:24:17.922" v="20" actId="20577"/>
          <ac:spMkLst>
            <pc:docMk/>
            <pc:sldMk cId="125486011" sldId="371"/>
            <ac:spMk id="25" creationId="{975F2E7A-D074-4084-80D5-8F527A1BBD15}"/>
          </ac:spMkLst>
        </pc:spChg>
      </pc:sldChg>
      <pc:sldChg chg="add del">
        <pc:chgData name="Andy Mallon" userId="0dfd7ab5-17aa-4ac6-b039-e05176edc781" providerId="ADAL" clId="{5BDE7E92-767F-4A05-AA99-BA5E9850224D}" dt="2018-04-21T15:24:34.102" v="22"/>
        <pc:sldMkLst>
          <pc:docMk/>
          <pc:sldMk cId="1347250992" sldId="372"/>
        </pc:sldMkLst>
      </pc:sldChg>
      <pc:sldChg chg="delSp modSp add">
        <pc:chgData name="Andy Mallon" userId="0dfd7ab5-17aa-4ac6-b039-e05176edc781" providerId="ADAL" clId="{5BDE7E92-767F-4A05-AA99-BA5E9850224D}" dt="2018-04-21T15:36:29.106" v="711" actId="20577"/>
        <pc:sldMkLst>
          <pc:docMk/>
          <pc:sldMk cId="1525099399" sldId="373"/>
        </pc:sldMkLst>
        <pc:spChg chg="mod">
          <ac:chgData name="Andy Mallon" userId="0dfd7ab5-17aa-4ac6-b039-e05176edc781" providerId="ADAL" clId="{5BDE7E92-767F-4A05-AA99-BA5E9850224D}" dt="2018-04-21T15:31:47.175" v="594" actId="20577"/>
          <ac:spMkLst>
            <pc:docMk/>
            <pc:sldMk cId="1525099399" sldId="373"/>
            <ac:spMk id="2" creationId="{A83EB611-C202-4E7A-AFEC-F41E04574DA6}"/>
          </ac:spMkLst>
        </pc:spChg>
        <pc:spChg chg="mod">
          <ac:chgData name="Andy Mallon" userId="0dfd7ab5-17aa-4ac6-b039-e05176edc781" providerId="ADAL" clId="{5BDE7E92-767F-4A05-AA99-BA5E9850224D}" dt="2018-04-21T15:36:29.106" v="711" actId="20577"/>
          <ac:spMkLst>
            <pc:docMk/>
            <pc:sldMk cId="1525099399" sldId="373"/>
            <ac:spMk id="3" creationId="{C4ED78E6-0A05-4138-9072-A266E339B546}"/>
          </ac:spMkLst>
        </pc:spChg>
        <pc:spChg chg="del">
          <ac:chgData name="Andy Mallon" userId="0dfd7ab5-17aa-4ac6-b039-e05176edc781" providerId="ADAL" clId="{5BDE7E92-767F-4A05-AA99-BA5E9850224D}" dt="2018-04-21T15:33:49.989" v="615"/>
          <ac:spMkLst>
            <pc:docMk/>
            <pc:sldMk cId="1525099399" sldId="373"/>
            <ac:spMk id="4" creationId="{B6BC3F1F-D711-4B2B-A588-00BBFF4A5DF6}"/>
          </ac:spMkLst>
        </pc:spChg>
      </pc:sldChg>
      <pc:sldChg chg="addSp delSp modSp add">
        <pc:chgData name="Andy Mallon" userId="0dfd7ab5-17aa-4ac6-b039-e05176edc781" providerId="ADAL" clId="{5BDE7E92-767F-4A05-AA99-BA5E9850224D}" dt="2018-04-21T15:31:00.318" v="546"/>
        <pc:sldMkLst>
          <pc:docMk/>
          <pc:sldMk cId="849729005" sldId="374"/>
        </pc:sldMkLst>
        <pc:spChg chg="del mod">
          <ac:chgData name="Andy Mallon" userId="0dfd7ab5-17aa-4ac6-b039-e05176edc781" providerId="ADAL" clId="{5BDE7E92-767F-4A05-AA99-BA5E9850224D}" dt="2018-04-21T15:30:57.414" v="545"/>
          <ac:spMkLst>
            <pc:docMk/>
            <pc:sldMk cId="849729005" sldId="374"/>
            <ac:spMk id="3" creationId="{00000000-0000-0000-0000-000000000000}"/>
          </ac:spMkLst>
        </pc:spChg>
        <pc:spChg chg="add mod">
          <ac:chgData name="Andy Mallon" userId="0dfd7ab5-17aa-4ac6-b039-e05176edc781" providerId="ADAL" clId="{5BDE7E92-767F-4A05-AA99-BA5E9850224D}" dt="2018-04-21T15:30:50.332" v="543"/>
          <ac:spMkLst>
            <pc:docMk/>
            <pc:sldMk cId="849729005" sldId="374"/>
            <ac:spMk id="5" creationId="{9302EFAE-3FAD-476D-88C3-5D4BAB2C4AA6}"/>
          </ac:spMkLst>
        </pc:spChg>
        <pc:spChg chg="add del mod">
          <ac:chgData name="Andy Mallon" userId="0dfd7ab5-17aa-4ac6-b039-e05176edc781" providerId="ADAL" clId="{5BDE7E92-767F-4A05-AA99-BA5E9850224D}" dt="2018-04-21T15:31:00.318" v="546"/>
          <ac:spMkLst>
            <pc:docMk/>
            <pc:sldMk cId="849729005" sldId="374"/>
            <ac:spMk id="6" creationId="{9BBB3A4E-68E1-40D1-A7AA-4FF979D5BF44}"/>
          </ac:spMkLst>
        </pc:spChg>
        <pc:spChg chg="add del mod">
          <ac:chgData name="Andy Mallon" userId="0dfd7ab5-17aa-4ac6-b039-e05176edc781" providerId="ADAL" clId="{5BDE7E92-767F-4A05-AA99-BA5E9850224D}" dt="2018-04-21T15:31:00.318" v="546"/>
          <ac:spMkLst>
            <pc:docMk/>
            <pc:sldMk cId="849729005" sldId="374"/>
            <ac:spMk id="8" creationId="{75A06A83-2746-4150-A11E-D3EB6B042510}"/>
          </ac:spMkLst>
        </pc:spChg>
        <pc:spChg chg="add del mod">
          <ac:chgData name="Andy Mallon" userId="0dfd7ab5-17aa-4ac6-b039-e05176edc781" providerId="ADAL" clId="{5BDE7E92-767F-4A05-AA99-BA5E9850224D}" dt="2018-04-21T15:31:00.318" v="546"/>
          <ac:spMkLst>
            <pc:docMk/>
            <pc:sldMk cId="849729005" sldId="374"/>
            <ac:spMk id="9" creationId="{A0E26812-66F0-4929-910C-E7D420AA438C}"/>
          </ac:spMkLst>
        </pc:spChg>
        <pc:picChg chg="add">
          <ac:chgData name="Andy Mallon" userId="0dfd7ab5-17aa-4ac6-b039-e05176edc781" providerId="ADAL" clId="{5BDE7E92-767F-4A05-AA99-BA5E9850224D}" dt="2018-04-21T15:30:57.414" v="545"/>
          <ac:picMkLst>
            <pc:docMk/>
            <pc:sldMk cId="849729005" sldId="374"/>
            <ac:picMk id="7" creationId="{E5C3B5E8-4C6A-474F-9937-D8040C668F8E}"/>
          </ac:picMkLst>
        </pc:picChg>
        <pc:picChg chg="del">
          <ac:chgData name="Andy Mallon" userId="0dfd7ab5-17aa-4ac6-b039-e05176edc781" providerId="ADAL" clId="{5BDE7E92-767F-4A05-AA99-BA5E9850224D}" dt="2018-04-21T15:30:46.569" v="541" actId="478"/>
          <ac:picMkLst>
            <pc:docMk/>
            <pc:sldMk cId="849729005" sldId="374"/>
            <ac:picMk id="2050" creationId="{00000000-0000-0000-0000-000000000000}"/>
          </ac:picMkLst>
        </pc:picChg>
      </pc:sldChg>
      <pc:sldChg chg="addSp delSp modSp add">
        <pc:chgData name="Andy Mallon" userId="0dfd7ab5-17aa-4ac6-b039-e05176edc781" providerId="ADAL" clId="{5BDE7E92-767F-4A05-AA99-BA5E9850224D}" dt="2018-04-21T15:42:34.767" v="821"/>
        <pc:sldMkLst>
          <pc:docMk/>
          <pc:sldMk cId="3161364347" sldId="375"/>
        </pc:sldMkLst>
        <pc:spChg chg="del mod">
          <ac:chgData name="Andy Mallon" userId="0dfd7ab5-17aa-4ac6-b039-e05176edc781" providerId="ADAL" clId="{5BDE7E92-767F-4A05-AA99-BA5E9850224D}" dt="2018-04-21T15:40:38.590" v="816" actId="931"/>
          <ac:spMkLst>
            <pc:docMk/>
            <pc:sldMk cId="3161364347" sldId="375"/>
            <ac:spMk id="3" creationId="{00000000-0000-0000-0000-000000000000}"/>
          </ac:spMkLst>
        </pc:spChg>
        <pc:spChg chg="mod">
          <ac:chgData name="Andy Mallon" userId="0dfd7ab5-17aa-4ac6-b039-e05176edc781" providerId="ADAL" clId="{5BDE7E92-767F-4A05-AA99-BA5E9850224D}" dt="2018-04-21T15:38:16.079" v="814" actId="20577"/>
          <ac:spMkLst>
            <pc:docMk/>
            <pc:sldMk cId="3161364347" sldId="375"/>
            <ac:spMk id="4" creationId="{00000000-0000-0000-0000-000000000000}"/>
          </ac:spMkLst>
        </pc:spChg>
        <pc:spChg chg="add del mod">
          <ac:chgData name="Andy Mallon" userId="0dfd7ab5-17aa-4ac6-b039-e05176edc781" providerId="ADAL" clId="{5BDE7E92-767F-4A05-AA99-BA5E9850224D}" dt="2018-04-21T15:40:52.389" v="818"/>
          <ac:spMkLst>
            <pc:docMk/>
            <pc:sldMk cId="3161364347" sldId="375"/>
            <ac:spMk id="7" creationId="{0485F0F3-D7F3-471C-8209-0CAC97187F76}"/>
          </ac:spMkLst>
        </pc:spChg>
        <pc:spChg chg="add del mod">
          <ac:chgData name="Andy Mallon" userId="0dfd7ab5-17aa-4ac6-b039-e05176edc781" providerId="ADAL" clId="{5BDE7E92-767F-4A05-AA99-BA5E9850224D}" dt="2018-04-21T15:40:52.389" v="818"/>
          <ac:spMkLst>
            <pc:docMk/>
            <pc:sldMk cId="3161364347" sldId="375"/>
            <ac:spMk id="8" creationId="{E4F71F5C-A6E3-4344-8477-9E8845A274DB}"/>
          </ac:spMkLst>
        </pc:spChg>
        <pc:spChg chg="add del mod">
          <ac:chgData name="Andy Mallon" userId="0dfd7ab5-17aa-4ac6-b039-e05176edc781" providerId="ADAL" clId="{5BDE7E92-767F-4A05-AA99-BA5E9850224D}" dt="2018-04-21T15:40:52.389" v="818"/>
          <ac:spMkLst>
            <pc:docMk/>
            <pc:sldMk cId="3161364347" sldId="375"/>
            <ac:spMk id="9" creationId="{655CA5D0-265A-47AD-B2CB-F9D9DB03202C}"/>
          </ac:spMkLst>
        </pc:spChg>
        <pc:spChg chg="add del mod">
          <ac:chgData name="Andy Mallon" userId="0dfd7ab5-17aa-4ac6-b039-e05176edc781" providerId="ADAL" clId="{5BDE7E92-767F-4A05-AA99-BA5E9850224D}" dt="2018-04-21T15:42:34.767" v="821"/>
          <ac:spMkLst>
            <pc:docMk/>
            <pc:sldMk cId="3161364347" sldId="375"/>
            <ac:spMk id="10" creationId="{7F31024A-2E88-4883-BEBE-07A7D5C6B4DC}"/>
          </ac:spMkLst>
        </pc:spChg>
        <pc:picChg chg="add del mod modCrop">
          <ac:chgData name="Andy Mallon" userId="0dfd7ab5-17aa-4ac6-b039-e05176edc781" providerId="ADAL" clId="{5BDE7E92-767F-4A05-AA99-BA5E9850224D}" dt="2018-04-21T15:41:01.477" v="819"/>
          <ac:picMkLst>
            <pc:docMk/>
            <pc:sldMk cId="3161364347" sldId="375"/>
            <ac:picMk id="6" creationId="{10428D3F-B0F1-493C-BD88-6E4FE7982729}"/>
          </ac:picMkLst>
        </pc:picChg>
        <pc:picChg chg="add">
          <ac:chgData name="Andy Mallon" userId="0dfd7ab5-17aa-4ac6-b039-e05176edc781" providerId="ADAL" clId="{5BDE7E92-767F-4A05-AA99-BA5E9850224D}" dt="2018-04-21T15:42:34.767" v="821"/>
          <ac:picMkLst>
            <pc:docMk/>
            <pc:sldMk cId="3161364347" sldId="375"/>
            <ac:picMk id="1026" creationId="{1FCE934B-EAD2-429F-AB4D-704EC146B985}"/>
          </ac:picMkLst>
        </pc:picChg>
      </pc:sldChg>
      <pc:sldChg chg="modSp add modTransition">
        <pc:chgData name="Andy Mallon" userId="0dfd7ab5-17aa-4ac6-b039-e05176edc781" providerId="ADAL" clId="{5BDE7E92-767F-4A05-AA99-BA5E9850224D}" dt="2018-04-22T02:03:32.808" v="2235"/>
        <pc:sldMkLst>
          <pc:docMk/>
          <pc:sldMk cId="3342017226" sldId="376"/>
        </pc:sldMkLst>
        <pc:spChg chg="mod">
          <ac:chgData name="Andy Mallon" userId="0dfd7ab5-17aa-4ac6-b039-e05176edc781" providerId="ADAL" clId="{5BDE7E92-767F-4A05-AA99-BA5E9850224D}" dt="2018-04-21T15:56:07.560" v="1036" actId="20577"/>
          <ac:spMkLst>
            <pc:docMk/>
            <pc:sldMk cId="3342017226" sldId="376"/>
            <ac:spMk id="2" creationId="{00000000-0000-0000-0000-000000000000}"/>
          </ac:spMkLst>
        </pc:spChg>
        <pc:graphicFrameChg chg="mod">
          <ac:chgData name="Andy Mallon" userId="0dfd7ab5-17aa-4ac6-b039-e05176edc781" providerId="ADAL" clId="{5BDE7E92-767F-4A05-AA99-BA5E9850224D}" dt="2018-04-21T15:58:55.162" v="1225" actId="20577"/>
          <ac:graphicFrameMkLst>
            <pc:docMk/>
            <pc:sldMk cId="3342017226" sldId="376"/>
            <ac:graphicFrameMk id="7" creationId="{00000000-0000-0000-0000-000000000000}"/>
          </ac:graphicFrameMkLst>
        </pc:graphicFrameChg>
      </pc:sldChg>
      <pc:sldChg chg="addSp modSp add">
        <pc:chgData name="Andy Mallon" userId="0dfd7ab5-17aa-4ac6-b039-e05176edc781" providerId="ADAL" clId="{5BDE7E92-767F-4A05-AA99-BA5E9850224D}" dt="2018-04-21T16:04:10.822" v="1476" actId="20577"/>
        <pc:sldMkLst>
          <pc:docMk/>
          <pc:sldMk cId="814908658" sldId="377"/>
        </pc:sldMkLst>
        <pc:spChg chg="mod">
          <ac:chgData name="Andy Mallon" userId="0dfd7ab5-17aa-4ac6-b039-e05176edc781" providerId="ADAL" clId="{5BDE7E92-767F-4A05-AA99-BA5E9850224D}" dt="2018-04-21T16:04:10.822" v="1476" actId="20577"/>
          <ac:spMkLst>
            <pc:docMk/>
            <pc:sldMk cId="814908658" sldId="377"/>
            <ac:spMk id="2" creationId="{28343C89-870F-481F-B621-36CBB6AF4204}"/>
          </ac:spMkLst>
        </pc:spChg>
        <pc:spChg chg="mod">
          <ac:chgData name="Andy Mallon" userId="0dfd7ab5-17aa-4ac6-b039-e05176edc781" providerId="ADAL" clId="{5BDE7E92-767F-4A05-AA99-BA5E9850224D}" dt="2018-04-21T16:04:01.076" v="1447" actId="20577"/>
          <ac:spMkLst>
            <pc:docMk/>
            <pc:sldMk cId="814908658" sldId="377"/>
            <ac:spMk id="3" creationId="{B624A1EA-D6E5-4C80-8C90-68A0EBF8BE5D}"/>
          </ac:spMkLst>
        </pc:spChg>
        <pc:spChg chg="add mod">
          <ac:chgData name="Andy Mallon" userId="0dfd7ab5-17aa-4ac6-b039-e05176edc781" providerId="ADAL" clId="{5BDE7E92-767F-4A05-AA99-BA5E9850224D}" dt="2018-04-21T16:03:45.168" v="1440" actId="20577"/>
          <ac:spMkLst>
            <pc:docMk/>
            <pc:sldMk cId="814908658" sldId="377"/>
            <ac:spMk id="4" creationId="{47FB497E-02F8-4F8E-A1FC-6F444F94AA10}"/>
          </ac:spMkLst>
        </pc:spChg>
      </pc:sldChg>
      <pc:sldChg chg="addSp delSp modSp add">
        <pc:chgData name="Andy Mallon" userId="0dfd7ab5-17aa-4ac6-b039-e05176edc781" providerId="ADAL" clId="{5BDE7E92-767F-4A05-AA99-BA5E9850224D}" dt="2018-04-21T16:00:21.027" v="1304" actId="20577"/>
        <pc:sldMkLst>
          <pc:docMk/>
          <pc:sldMk cId="2027236930" sldId="378"/>
        </pc:sldMkLst>
        <pc:spChg chg="del">
          <ac:chgData name="Andy Mallon" userId="0dfd7ab5-17aa-4ac6-b039-e05176edc781" providerId="ADAL" clId="{5BDE7E92-767F-4A05-AA99-BA5E9850224D}" dt="2018-04-21T16:00:12.759" v="1273"/>
          <ac:spMkLst>
            <pc:docMk/>
            <pc:sldMk cId="2027236930" sldId="378"/>
            <ac:spMk id="2" creationId="{FFD0FC6A-35C3-479A-B1DA-AFF88313B41A}"/>
          </ac:spMkLst>
        </pc:spChg>
        <pc:spChg chg="del">
          <ac:chgData name="Andy Mallon" userId="0dfd7ab5-17aa-4ac6-b039-e05176edc781" providerId="ADAL" clId="{5BDE7E92-767F-4A05-AA99-BA5E9850224D}" dt="2018-04-21T16:00:12.759" v="1273"/>
          <ac:spMkLst>
            <pc:docMk/>
            <pc:sldMk cId="2027236930" sldId="378"/>
            <ac:spMk id="3" creationId="{7431E50D-C3B0-4E06-9F27-CA54040A4AF4}"/>
          </ac:spMkLst>
        </pc:spChg>
        <pc:spChg chg="add mod">
          <ac:chgData name="Andy Mallon" userId="0dfd7ab5-17aa-4ac6-b039-e05176edc781" providerId="ADAL" clId="{5BDE7E92-767F-4A05-AA99-BA5E9850224D}" dt="2018-04-21T16:00:21.027" v="1304" actId="20577"/>
          <ac:spMkLst>
            <pc:docMk/>
            <pc:sldMk cId="2027236930" sldId="378"/>
            <ac:spMk id="4" creationId="{B33F757D-06C8-48B4-B4FF-36E93E544DA5}"/>
          </ac:spMkLst>
        </pc:spChg>
        <pc:spChg chg="add mod">
          <ac:chgData name="Andy Mallon" userId="0dfd7ab5-17aa-4ac6-b039-e05176edc781" providerId="ADAL" clId="{5BDE7E92-767F-4A05-AA99-BA5E9850224D}" dt="2018-04-21T16:00:12.759" v="1273"/>
          <ac:spMkLst>
            <pc:docMk/>
            <pc:sldMk cId="2027236930" sldId="378"/>
            <ac:spMk id="5" creationId="{A7A6AC80-5EE8-4EE7-90D0-737AD5CEDEBE}"/>
          </ac:spMkLst>
        </pc:spChg>
        <pc:spChg chg="add mod">
          <ac:chgData name="Andy Mallon" userId="0dfd7ab5-17aa-4ac6-b039-e05176edc781" providerId="ADAL" clId="{5BDE7E92-767F-4A05-AA99-BA5E9850224D}" dt="2018-04-21T16:00:12.759" v="1273"/>
          <ac:spMkLst>
            <pc:docMk/>
            <pc:sldMk cId="2027236930" sldId="378"/>
            <ac:spMk id="6" creationId="{551B509F-61CC-403F-BFB4-D3E769C49327}"/>
          </ac:spMkLst>
        </pc:spChg>
      </pc:sldChg>
      <pc:sldChg chg="modSp add">
        <pc:chgData name="Andy Mallon" userId="0dfd7ab5-17aa-4ac6-b039-e05176edc781" providerId="ADAL" clId="{5BDE7E92-767F-4A05-AA99-BA5E9850224D}" dt="2018-04-21T16:04:49.876" v="1551" actId="20577"/>
        <pc:sldMkLst>
          <pc:docMk/>
          <pc:sldMk cId="1663946812" sldId="379"/>
        </pc:sldMkLst>
        <pc:spChg chg="mod">
          <ac:chgData name="Andy Mallon" userId="0dfd7ab5-17aa-4ac6-b039-e05176edc781" providerId="ADAL" clId="{5BDE7E92-767F-4A05-AA99-BA5E9850224D}" dt="2018-04-21T16:04:49.876" v="1551" actId="20577"/>
          <ac:spMkLst>
            <pc:docMk/>
            <pc:sldMk cId="1663946812" sldId="379"/>
            <ac:spMk id="2" creationId="{28343C89-870F-481F-B621-36CBB6AF4204}"/>
          </ac:spMkLst>
        </pc:spChg>
      </pc:sldChg>
      <pc:sldChg chg="addSp delSp modSp add">
        <pc:chgData name="Andy Mallon" userId="0dfd7ab5-17aa-4ac6-b039-e05176edc781" providerId="ADAL" clId="{5BDE7E92-767F-4A05-AA99-BA5E9850224D}" dt="2018-04-24T19:26:15.296" v="3404" actId="1076"/>
        <pc:sldMkLst>
          <pc:docMk/>
          <pc:sldMk cId="112760400" sldId="380"/>
        </pc:sldMkLst>
        <pc:spChg chg="del">
          <ac:chgData name="Andy Mallon" userId="0dfd7ab5-17aa-4ac6-b039-e05176edc781" providerId="ADAL" clId="{5BDE7E92-767F-4A05-AA99-BA5E9850224D}" dt="2018-04-21T16:05:41.586" v="1581"/>
          <ac:spMkLst>
            <pc:docMk/>
            <pc:sldMk cId="112760400" sldId="380"/>
            <ac:spMk id="2" creationId="{DC918761-DE12-4240-8572-B888D19FCDB2}"/>
          </ac:spMkLst>
        </pc:spChg>
        <pc:spChg chg="del">
          <ac:chgData name="Andy Mallon" userId="0dfd7ab5-17aa-4ac6-b039-e05176edc781" providerId="ADAL" clId="{5BDE7E92-767F-4A05-AA99-BA5E9850224D}" dt="2018-04-21T16:05:31.274" v="1580"/>
          <ac:spMkLst>
            <pc:docMk/>
            <pc:sldMk cId="112760400" sldId="380"/>
            <ac:spMk id="3" creationId="{1D7F8EE4-8920-4B74-81EF-B3A6013CD054}"/>
          </ac:spMkLst>
        </pc:spChg>
        <pc:spChg chg="add mod">
          <ac:chgData name="Andy Mallon" userId="0dfd7ab5-17aa-4ac6-b039-e05176edc781" providerId="ADAL" clId="{5BDE7E92-767F-4A05-AA99-BA5E9850224D}" dt="2018-04-24T19:25:49.896" v="3391" actId="20577"/>
          <ac:spMkLst>
            <pc:docMk/>
            <pc:sldMk cId="112760400" sldId="380"/>
            <ac:spMk id="4" creationId="{B15501CF-FE34-46C9-89F0-35B0A479116B}"/>
          </ac:spMkLst>
        </pc:spChg>
        <pc:spChg chg="add del mod">
          <ac:chgData name="Andy Mallon" userId="0dfd7ab5-17aa-4ac6-b039-e05176edc781" providerId="ADAL" clId="{5BDE7E92-767F-4A05-AA99-BA5E9850224D}" dt="2018-04-24T19:25:53.871" v="3392" actId="478"/>
          <ac:spMkLst>
            <pc:docMk/>
            <pc:sldMk cId="112760400" sldId="380"/>
            <ac:spMk id="5" creationId="{9FE42DAE-8A7B-4FBF-A01D-AB646FDD446D}"/>
          </ac:spMkLst>
        </pc:spChg>
        <pc:spChg chg="add del mod">
          <ac:chgData name="Andy Mallon" userId="0dfd7ab5-17aa-4ac6-b039-e05176edc781" providerId="ADAL" clId="{5BDE7E92-767F-4A05-AA99-BA5E9850224D}" dt="2018-04-24T19:25:56.613" v="3393" actId="478"/>
          <ac:spMkLst>
            <pc:docMk/>
            <pc:sldMk cId="112760400" sldId="380"/>
            <ac:spMk id="7" creationId="{98D3D927-C8A2-4696-A148-E6D17CA7DB9F}"/>
          </ac:spMkLst>
        </pc:spChg>
        <pc:picChg chg="add mod">
          <ac:chgData name="Andy Mallon" userId="0dfd7ab5-17aa-4ac6-b039-e05176edc781" providerId="ADAL" clId="{5BDE7E92-767F-4A05-AA99-BA5E9850224D}" dt="2018-04-24T19:26:15.296" v="3404" actId="1076"/>
          <ac:picMkLst>
            <pc:docMk/>
            <pc:sldMk cId="112760400" sldId="380"/>
            <ac:picMk id="2050" creationId="{69443483-8AA0-425C-886C-B93DBCC8074A}"/>
          </ac:picMkLst>
        </pc:picChg>
      </pc:sldChg>
      <pc:sldChg chg="addSp delSp modSp add">
        <pc:chgData name="Andy Mallon" userId="0dfd7ab5-17aa-4ac6-b039-e05176edc781" providerId="ADAL" clId="{5BDE7E92-767F-4A05-AA99-BA5E9850224D}" dt="2018-04-21T19:09:57.859" v="2149" actId="20577"/>
        <pc:sldMkLst>
          <pc:docMk/>
          <pc:sldMk cId="2694664829" sldId="381"/>
        </pc:sldMkLst>
        <pc:spChg chg="del">
          <ac:chgData name="Andy Mallon" userId="0dfd7ab5-17aa-4ac6-b039-e05176edc781" providerId="ADAL" clId="{5BDE7E92-767F-4A05-AA99-BA5E9850224D}" dt="2018-04-21T16:05:06.430" v="1554"/>
          <ac:spMkLst>
            <pc:docMk/>
            <pc:sldMk cId="2694664829" sldId="381"/>
            <ac:spMk id="2" creationId="{01103C7E-030A-4031-A500-CA6139FB4BBE}"/>
          </ac:spMkLst>
        </pc:spChg>
        <pc:spChg chg="del">
          <ac:chgData name="Andy Mallon" userId="0dfd7ab5-17aa-4ac6-b039-e05176edc781" providerId="ADAL" clId="{5BDE7E92-767F-4A05-AA99-BA5E9850224D}" dt="2018-04-21T16:05:06.430" v="1554"/>
          <ac:spMkLst>
            <pc:docMk/>
            <pc:sldMk cId="2694664829" sldId="381"/>
            <ac:spMk id="3" creationId="{E053CAEE-EBDA-486C-ADBD-200C8FBA4B4F}"/>
          </ac:spMkLst>
        </pc:spChg>
        <pc:spChg chg="add mod">
          <ac:chgData name="Andy Mallon" userId="0dfd7ab5-17aa-4ac6-b039-e05176edc781" providerId="ADAL" clId="{5BDE7E92-767F-4A05-AA99-BA5E9850224D}" dt="2018-04-21T19:09:57.859" v="2149" actId="20577"/>
          <ac:spMkLst>
            <pc:docMk/>
            <pc:sldMk cId="2694664829" sldId="381"/>
            <ac:spMk id="4" creationId="{EFE6E378-0954-4B1C-9B11-7DFC27FA1704}"/>
          </ac:spMkLst>
        </pc:spChg>
        <pc:spChg chg="add mod">
          <ac:chgData name="Andy Mallon" userId="0dfd7ab5-17aa-4ac6-b039-e05176edc781" providerId="ADAL" clId="{5BDE7E92-767F-4A05-AA99-BA5E9850224D}" dt="2018-04-21T16:09:49.792" v="1766" actId="20577"/>
          <ac:spMkLst>
            <pc:docMk/>
            <pc:sldMk cId="2694664829" sldId="381"/>
            <ac:spMk id="5" creationId="{FA011A32-1F6D-4231-9610-BC10C4F01264}"/>
          </ac:spMkLst>
        </pc:spChg>
        <pc:spChg chg="add mod">
          <ac:chgData name="Andy Mallon" userId="0dfd7ab5-17aa-4ac6-b039-e05176edc781" providerId="ADAL" clId="{5BDE7E92-767F-4A05-AA99-BA5E9850224D}" dt="2018-04-21T16:05:06.430" v="1554"/>
          <ac:spMkLst>
            <pc:docMk/>
            <pc:sldMk cId="2694664829" sldId="381"/>
            <ac:spMk id="6" creationId="{314FFBC1-06E6-4C4A-BE92-39871C5CB9BC}"/>
          </ac:spMkLst>
        </pc:spChg>
      </pc:sldChg>
      <pc:sldChg chg="addSp delSp modSp add">
        <pc:chgData name="Andy Mallon" userId="0dfd7ab5-17aa-4ac6-b039-e05176edc781" providerId="ADAL" clId="{5BDE7E92-767F-4A05-AA99-BA5E9850224D}" dt="2018-04-21T16:07:09.238" v="1610" actId="20577"/>
        <pc:sldMkLst>
          <pc:docMk/>
          <pc:sldMk cId="2156824546" sldId="382"/>
        </pc:sldMkLst>
        <pc:spChg chg="add del mod">
          <ac:chgData name="Andy Mallon" userId="0dfd7ab5-17aa-4ac6-b039-e05176edc781" providerId="ADAL" clId="{5BDE7E92-767F-4A05-AA99-BA5E9850224D}" dt="2018-04-21T16:06:48.801" v="1588"/>
          <ac:spMkLst>
            <pc:docMk/>
            <pc:sldMk cId="2156824546" sldId="382"/>
            <ac:spMk id="3" creationId="{67C6F9EC-A38B-4990-B9BE-3976A506B68E}"/>
          </ac:spMkLst>
        </pc:spChg>
        <pc:spChg chg="mod">
          <ac:chgData name="Andy Mallon" userId="0dfd7ab5-17aa-4ac6-b039-e05176edc781" providerId="ADAL" clId="{5BDE7E92-767F-4A05-AA99-BA5E9850224D}" dt="2018-04-21T16:07:09.238" v="1610" actId="20577"/>
          <ac:spMkLst>
            <pc:docMk/>
            <pc:sldMk cId="2156824546" sldId="382"/>
            <ac:spMk id="4" creationId="{B15501CF-FE34-46C9-89F0-35B0A479116B}"/>
          </ac:spMkLst>
        </pc:spChg>
        <pc:spChg chg="mod">
          <ac:chgData name="Andy Mallon" userId="0dfd7ab5-17aa-4ac6-b039-e05176edc781" providerId="ADAL" clId="{5BDE7E92-767F-4A05-AA99-BA5E9850224D}" dt="2018-04-21T16:06:57.635" v="1589"/>
          <ac:spMkLst>
            <pc:docMk/>
            <pc:sldMk cId="2156824546" sldId="382"/>
            <ac:spMk id="5" creationId="{9FE42DAE-8A7B-4FBF-A01D-AB646FDD446D}"/>
          </ac:spMkLst>
        </pc:spChg>
        <pc:picChg chg="del">
          <ac:chgData name="Andy Mallon" userId="0dfd7ab5-17aa-4ac6-b039-e05176edc781" providerId="ADAL" clId="{5BDE7E92-767F-4A05-AA99-BA5E9850224D}" dt="2018-04-21T16:06:45.858" v="1585" actId="478"/>
          <ac:picMkLst>
            <pc:docMk/>
            <pc:sldMk cId="2156824546" sldId="382"/>
            <ac:picMk id="2050" creationId="{69443483-8AA0-425C-886C-B93DBCC8074A}"/>
          </ac:picMkLst>
        </pc:picChg>
        <pc:picChg chg="add del">
          <ac:chgData name="Andy Mallon" userId="0dfd7ab5-17aa-4ac6-b039-e05176edc781" providerId="ADAL" clId="{5BDE7E92-767F-4A05-AA99-BA5E9850224D}" dt="2018-04-21T16:06:47.772" v="1587"/>
          <ac:picMkLst>
            <pc:docMk/>
            <pc:sldMk cId="2156824546" sldId="382"/>
            <ac:picMk id="4098" creationId="{0CB01565-F386-4F60-A0E2-F6D2906EC34F}"/>
          </ac:picMkLst>
        </pc:picChg>
        <pc:picChg chg="add">
          <ac:chgData name="Andy Mallon" userId="0dfd7ab5-17aa-4ac6-b039-e05176edc781" providerId="ADAL" clId="{5BDE7E92-767F-4A05-AA99-BA5E9850224D}" dt="2018-04-21T16:06:48.801" v="1588"/>
          <ac:picMkLst>
            <pc:docMk/>
            <pc:sldMk cId="2156824546" sldId="382"/>
            <ac:picMk id="4100" creationId="{14AFA0A6-6DC8-4E87-81DA-6A1D303610F1}"/>
          </ac:picMkLst>
        </pc:picChg>
      </pc:sldChg>
      <pc:sldChg chg="addSp delSp modSp add">
        <pc:chgData name="Andy Mallon" userId="0dfd7ab5-17aa-4ac6-b039-e05176edc781" providerId="ADAL" clId="{5BDE7E92-767F-4A05-AA99-BA5E9850224D}" dt="2018-04-24T19:32:53.178" v="3824" actId="1076"/>
        <pc:sldMkLst>
          <pc:docMk/>
          <pc:sldMk cId="3109513399" sldId="383"/>
        </pc:sldMkLst>
        <pc:spChg chg="add del mod">
          <ac:chgData name="Andy Mallon" userId="0dfd7ab5-17aa-4ac6-b039-e05176edc781" providerId="ADAL" clId="{5BDE7E92-767F-4A05-AA99-BA5E9850224D}" dt="2018-04-21T16:07:41.287" v="1632"/>
          <ac:spMkLst>
            <pc:docMk/>
            <pc:sldMk cId="3109513399" sldId="383"/>
            <ac:spMk id="3" creationId="{3F6F84C0-7BC9-454C-B36E-1A54F5B07596}"/>
          </ac:spMkLst>
        </pc:spChg>
        <pc:spChg chg="mod">
          <ac:chgData name="Andy Mallon" userId="0dfd7ab5-17aa-4ac6-b039-e05176edc781" providerId="ADAL" clId="{5BDE7E92-767F-4A05-AA99-BA5E9850224D}" dt="2018-04-24T19:32:29.610" v="3819" actId="20577"/>
          <ac:spMkLst>
            <pc:docMk/>
            <pc:sldMk cId="3109513399" sldId="383"/>
            <ac:spMk id="4" creationId="{B15501CF-FE34-46C9-89F0-35B0A479116B}"/>
          </ac:spMkLst>
        </pc:spChg>
        <pc:spChg chg="del mod">
          <ac:chgData name="Andy Mallon" userId="0dfd7ab5-17aa-4ac6-b039-e05176edc781" providerId="ADAL" clId="{5BDE7E92-767F-4A05-AA99-BA5E9850224D}" dt="2018-04-24T19:32:34.398" v="3821" actId="478"/>
          <ac:spMkLst>
            <pc:docMk/>
            <pc:sldMk cId="3109513399" sldId="383"/>
            <ac:spMk id="5" creationId="{9FE42DAE-8A7B-4FBF-A01D-AB646FDD446D}"/>
          </ac:spMkLst>
        </pc:spChg>
        <pc:picChg chg="del">
          <ac:chgData name="Andy Mallon" userId="0dfd7ab5-17aa-4ac6-b039-e05176edc781" providerId="ADAL" clId="{5BDE7E92-767F-4A05-AA99-BA5E9850224D}" dt="2018-04-21T16:07:27.943" v="1631" actId="478"/>
          <ac:picMkLst>
            <pc:docMk/>
            <pc:sldMk cId="3109513399" sldId="383"/>
            <ac:picMk id="2050" creationId="{69443483-8AA0-425C-886C-B93DBCC8074A}"/>
          </ac:picMkLst>
        </pc:picChg>
        <pc:picChg chg="add mod">
          <ac:chgData name="Andy Mallon" userId="0dfd7ab5-17aa-4ac6-b039-e05176edc781" providerId="ADAL" clId="{5BDE7E92-767F-4A05-AA99-BA5E9850224D}" dt="2018-04-24T19:32:53.178" v="3824" actId="1076"/>
          <ac:picMkLst>
            <pc:docMk/>
            <pc:sldMk cId="3109513399" sldId="383"/>
            <ac:picMk id="3074" creationId="{9C9CE2C1-3AA8-4791-93ED-67D24051B105}"/>
          </ac:picMkLst>
        </pc:picChg>
      </pc:sldChg>
      <pc:sldChg chg="addSp delSp modSp add">
        <pc:chgData name="Andy Mallon" userId="0dfd7ab5-17aa-4ac6-b039-e05176edc781" providerId="ADAL" clId="{5BDE7E92-767F-4A05-AA99-BA5E9850224D}" dt="2018-04-24T19:26:46.774" v="3412" actId="1076"/>
        <pc:sldMkLst>
          <pc:docMk/>
          <pc:sldMk cId="229503971" sldId="384"/>
        </pc:sldMkLst>
        <pc:spChg chg="add del mod">
          <ac:chgData name="Andy Mallon" userId="0dfd7ab5-17aa-4ac6-b039-e05176edc781" providerId="ADAL" clId="{5BDE7E92-767F-4A05-AA99-BA5E9850224D}" dt="2018-04-21T16:09:09.190" v="1723"/>
          <ac:spMkLst>
            <pc:docMk/>
            <pc:sldMk cId="229503971" sldId="384"/>
            <ac:spMk id="3" creationId="{443689BC-7529-46D4-A29C-1A049C262291}"/>
          </ac:spMkLst>
        </pc:spChg>
        <pc:spChg chg="mod">
          <ac:chgData name="Andy Mallon" userId="0dfd7ab5-17aa-4ac6-b039-e05176edc781" providerId="ADAL" clId="{5BDE7E92-767F-4A05-AA99-BA5E9850224D}" dt="2018-04-24T19:26:27.295" v="3408" actId="20577"/>
          <ac:spMkLst>
            <pc:docMk/>
            <pc:sldMk cId="229503971" sldId="384"/>
            <ac:spMk id="4" creationId="{B15501CF-FE34-46C9-89F0-35B0A479116B}"/>
          </ac:spMkLst>
        </pc:spChg>
        <pc:spChg chg="del mod">
          <ac:chgData name="Andy Mallon" userId="0dfd7ab5-17aa-4ac6-b039-e05176edc781" providerId="ADAL" clId="{5BDE7E92-767F-4A05-AA99-BA5E9850224D}" dt="2018-04-24T19:26:32.122" v="3409" actId="478"/>
          <ac:spMkLst>
            <pc:docMk/>
            <pc:sldMk cId="229503971" sldId="384"/>
            <ac:spMk id="5" creationId="{9FE42DAE-8A7B-4FBF-A01D-AB646FDD446D}"/>
          </ac:spMkLst>
        </pc:spChg>
        <pc:spChg chg="add del mod">
          <ac:chgData name="Andy Mallon" userId="0dfd7ab5-17aa-4ac6-b039-e05176edc781" providerId="ADAL" clId="{5BDE7E92-767F-4A05-AA99-BA5E9850224D}" dt="2018-04-24T19:26:34.084" v="3410" actId="478"/>
          <ac:spMkLst>
            <pc:docMk/>
            <pc:sldMk cId="229503971" sldId="384"/>
            <ac:spMk id="7" creationId="{4AE06CF6-9CF1-419E-8283-213A6BC393F4}"/>
          </ac:spMkLst>
        </pc:spChg>
        <pc:picChg chg="del">
          <ac:chgData name="Andy Mallon" userId="0dfd7ab5-17aa-4ac6-b039-e05176edc781" providerId="ADAL" clId="{5BDE7E92-767F-4A05-AA99-BA5E9850224D}" dt="2018-04-21T16:08:58.162" v="1721" actId="478"/>
          <ac:picMkLst>
            <pc:docMk/>
            <pc:sldMk cId="229503971" sldId="384"/>
            <ac:picMk id="4100" creationId="{14AFA0A6-6DC8-4E87-81DA-6A1D303610F1}"/>
          </ac:picMkLst>
        </pc:picChg>
        <pc:picChg chg="add mod">
          <ac:chgData name="Andy Mallon" userId="0dfd7ab5-17aa-4ac6-b039-e05176edc781" providerId="ADAL" clId="{5BDE7E92-767F-4A05-AA99-BA5E9850224D}" dt="2018-04-24T19:26:46.774" v="3412" actId="1076"/>
          <ac:picMkLst>
            <pc:docMk/>
            <pc:sldMk cId="229503971" sldId="384"/>
            <ac:picMk id="5122" creationId="{1AFAD3EA-3358-400B-B260-2EA066A575D8}"/>
          </ac:picMkLst>
        </pc:picChg>
      </pc:sldChg>
      <pc:sldChg chg="addSp delSp modSp add">
        <pc:chgData name="Andy Mallon" userId="0dfd7ab5-17aa-4ac6-b039-e05176edc781" providerId="ADAL" clId="{5BDE7E92-767F-4A05-AA99-BA5E9850224D}" dt="2018-04-24T19:25:22.534" v="3388" actId="20577"/>
        <pc:sldMkLst>
          <pc:docMk/>
          <pc:sldMk cId="3891476811" sldId="385"/>
        </pc:sldMkLst>
        <pc:spChg chg="del">
          <ac:chgData name="Andy Mallon" userId="0dfd7ab5-17aa-4ac6-b039-e05176edc781" providerId="ADAL" clId="{5BDE7E92-767F-4A05-AA99-BA5E9850224D}" dt="2018-04-21T16:09:59.108" v="1768"/>
          <ac:spMkLst>
            <pc:docMk/>
            <pc:sldMk cId="3891476811" sldId="385"/>
            <ac:spMk id="2" creationId="{C456BCCF-9C84-467C-B331-E8A487167F21}"/>
          </ac:spMkLst>
        </pc:spChg>
        <pc:spChg chg="del">
          <ac:chgData name="Andy Mallon" userId="0dfd7ab5-17aa-4ac6-b039-e05176edc781" providerId="ADAL" clId="{5BDE7E92-767F-4A05-AA99-BA5E9850224D}" dt="2018-04-21T16:09:59.108" v="1768"/>
          <ac:spMkLst>
            <pc:docMk/>
            <pc:sldMk cId="3891476811" sldId="385"/>
            <ac:spMk id="3" creationId="{4FF0498F-9EDF-4C5F-B210-F7D34B3BE281}"/>
          </ac:spMkLst>
        </pc:spChg>
        <pc:spChg chg="del">
          <ac:chgData name="Andy Mallon" userId="0dfd7ab5-17aa-4ac6-b039-e05176edc781" providerId="ADAL" clId="{5BDE7E92-767F-4A05-AA99-BA5E9850224D}" dt="2018-04-21T16:09:59.108" v="1768"/>
          <ac:spMkLst>
            <pc:docMk/>
            <pc:sldMk cId="3891476811" sldId="385"/>
            <ac:spMk id="4" creationId="{A95E1609-9243-4E71-B1CC-85EBA4CD4B84}"/>
          </ac:spMkLst>
        </pc:spChg>
        <pc:spChg chg="add mod">
          <ac:chgData name="Andy Mallon" userId="0dfd7ab5-17aa-4ac6-b039-e05176edc781" providerId="ADAL" clId="{5BDE7E92-767F-4A05-AA99-BA5E9850224D}" dt="2018-04-21T16:10:33.383" v="1832" actId="20577"/>
          <ac:spMkLst>
            <pc:docMk/>
            <pc:sldMk cId="3891476811" sldId="385"/>
            <ac:spMk id="5" creationId="{0D3C9B35-F8D7-4A53-B842-4C28BAF2691D}"/>
          </ac:spMkLst>
        </pc:spChg>
        <pc:spChg chg="add mod">
          <ac:chgData name="Andy Mallon" userId="0dfd7ab5-17aa-4ac6-b039-e05176edc781" providerId="ADAL" clId="{5BDE7E92-767F-4A05-AA99-BA5E9850224D}" dt="2018-04-24T19:25:22.534" v="3388" actId="20577"/>
          <ac:spMkLst>
            <pc:docMk/>
            <pc:sldMk cId="3891476811" sldId="385"/>
            <ac:spMk id="6" creationId="{914E47D2-A1A7-400A-898C-BA452A9A69D9}"/>
          </ac:spMkLst>
        </pc:spChg>
      </pc:sldChg>
      <pc:sldChg chg="addSp delSp modSp add">
        <pc:chgData name="Andy Mallon" userId="0dfd7ab5-17aa-4ac6-b039-e05176edc781" providerId="ADAL" clId="{5BDE7E92-767F-4A05-AA99-BA5E9850224D}" dt="2018-04-24T19:29:32.854" v="3751" actId="1076"/>
        <pc:sldMkLst>
          <pc:docMk/>
          <pc:sldMk cId="3945084328" sldId="386"/>
        </pc:sldMkLst>
        <pc:spChg chg="add del mod">
          <ac:chgData name="Andy Mallon" userId="0dfd7ab5-17aa-4ac6-b039-e05176edc781" providerId="ADAL" clId="{5BDE7E92-767F-4A05-AA99-BA5E9850224D}" dt="2018-04-21T16:13:11.687" v="2082"/>
          <ac:spMkLst>
            <pc:docMk/>
            <pc:sldMk cId="3945084328" sldId="386"/>
            <ac:spMk id="3" creationId="{629BD632-018B-4010-8B2A-7CF84FF2499C}"/>
          </ac:spMkLst>
        </pc:spChg>
        <pc:spChg chg="mod">
          <ac:chgData name="Andy Mallon" userId="0dfd7ab5-17aa-4ac6-b039-e05176edc781" providerId="ADAL" clId="{5BDE7E92-767F-4A05-AA99-BA5E9850224D}" dt="2018-04-24T19:26:59.806" v="3415" actId="20577"/>
          <ac:spMkLst>
            <pc:docMk/>
            <pc:sldMk cId="3945084328" sldId="386"/>
            <ac:spMk id="4" creationId="{B15501CF-FE34-46C9-89F0-35B0A479116B}"/>
          </ac:spMkLst>
        </pc:spChg>
        <pc:spChg chg="del mod">
          <ac:chgData name="Andy Mallon" userId="0dfd7ab5-17aa-4ac6-b039-e05176edc781" providerId="ADAL" clId="{5BDE7E92-767F-4A05-AA99-BA5E9850224D}" dt="2018-04-24T19:27:03.003" v="3416" actId="478"/>
          <ac:spMkLst>
            <pc:docMk/>
            <pc:sldMk cId="3945084328" sldId="386"/>
            <ac:spMk id="5" creationId="{9FE42DAE-8A7B-4FBF-A01D-AB646FDD446D}"/>
          </ac:spMkLst>
        </pc:spChg>
        <pc:spChg chg="add del mod">
          <ac:chgData name="Andy Mallon" userId="0dfd7ab5-17aa-4ac6-b039-e05176edc781" providerId="ADAL" clId="{5BDE7E92-767F-4A05-AA99-BA5E9850224D}" dt="2018-04-24T19:27:05.372" v="3417" actId="478"/>
          <ac:spMkLst>
            <pc:docMk/>
            <pc:sldMk cId="3945084328" sldId="386"/>
            <ac:spMk id="7" creationId="{AD3D296A-9ED7-41D2-B852-5F3A8F93BB22}"/>
          </ac:spMkLst>
        </pc:spChg>
        <pc:spChg chg="add del mod">
          <ac:chgData name="Andy Mallon" userId="0dfd7ab5-17aa-4ac6-b039-e05176edc781" providerId="ADAL" clId="{5BDE7E92-767F-4A05-AA99-BA5E9850224D}" dt="2018-04-24T19:29:28.069" v="3750"/>
          <ac:spMkLst>
            <pc:docMk/>
            <pc:sldMk cId="3945084328" sldId="386"/>
            <ac:spMk id="8" creationId="{AC07CC9E-A46F-4564-BFF2-51C03E07FC6D}"/>
          </ac:spMkLst>
        </pc:spChg>
        <pc:picChg chg="del">
          <ac:chgData name="Andy Mallon" userId="0dfd7ab5-17aa-4ac6-b039-e05176edc781" providerId="ADAL" clId="{5BDE7E92-767F-4A05-AA99-BA5E9850224D}" dt="2018-04-21T16:12:57.102" v="2079" actId="478"/>
          <ac:picMkLst>
            <pc:docMk/>
            <pc:sldMk cId="3945084328" sldId="386"/>
            <ac:picMk id="5122" creationId="{1AFAD3EA-3358-400B-B260-2EA066A575D8}"/>
          </ac:picMkLst>
        </pc:picChg>
        <pc:picChg chg="add mod">
          <ac:chgData name="Andy Mallon" userId="0dfd7ab5-17aa-4ac6-b039-e05176edc781" providerId="ADAL" clId="{5BDE7E92-767F-4A05-AA99-BA5E9850224D}" dt="2018-04-24T19:29:32.854" v="3751" actId="1076"/>
          <ac:picMkLst>
            <pc:docMk/>
            <pc:sldMk cId="3945084328" sldId="386"/>
            <ac:picMk id="7170" creationId="{808061FA-6A0E-43AC-89A9-8BBA8679840F}"/>
          </ac:picMkLst>
        </pc:picChg>
      </pc:sldChg>
      <pc:sldChg chg="modSp add ord">
        <pc:chgData name="Andy Mallon" userId="0dfd7ab5-17aa-4ac6-b039-e05176edc781" providerId="ADAL" clId="{5BDE7E92-767F-4A05-AA99-BA5E9850224D}" dt="2018-04-21T19:10:29.970" v="2166" actId="20577"/>
        <pc:sldMkLst>
          <pc:docMk/>
          <pc:sldMk cId="1816484941" sldId="387"/>
        </pc:sldMkLst>
        <pc:spChg chg="mod">
          <ac:chgData name="Andy Mallon" userId="0dfd7ab5-17aa-4ac6-b039-e05176edc781" providerId="ADAL" clId="{5BDE7E92-767F-4A05-AA99-BA5E9850224D}" dt="2018-04-21T19:10:29.970" v="2166" actId="20577"/>
          <ac:spMkLst>
            <pc:docMk/>
            <pc:sldMk cId="1816484941" sldId="387"/>
            <ac:spMk id="4" creationId="{B33F757D-06C8-48B4-B4FF-36E93E544DA5}"/>
          </ac:spMkLst>
        </pc:spChg>
      </pc:sldChg>
      <pc:sldChg chg="addSp delSp modSp add modAnim">
        <pc:chgData name="Andy Mallon" userId="0dfd7ab5-17aa-4ac6-b039-e05176edc781" providerId="ADAL" clId="{5BDE7E92-767F-4A05-AA99-BA5E9850224D}" dt="2018-04-24T19:06:06.081" v="2492"/>
        <pc:sldMkLst>
          <pc:docMk/>
          <pc:sldMk cId="3389568930" sldId="388"/>
        </pc:sldMkLst>
        <pc:spChg chg="del">
          <ac:chgData name="Andy Mallon" userId="0dfd7ab5-17aa-4ac6-b039-e05176edc781" providerId="ADAL" clId="{5BDE7E92-767F-4A05-AA99-BA5E9850224D}" dt="2018-04-21T19:10:43.459" v="2168"/>
          <ac:spMkLst>
            <pc:docMk/>
            <pc:sldMk cId="3389568930" sldId="388"/>
            <ac:spMk id="2" creationId="{5AB645FF-7C6B-4E4B-B7BE-46E1FEBA3AD0}"/>
          </ac:spMkLst>
        </pc:spChg>
        <pc:spChg chg="del">
          <ac:chgData name="Andy Mallon" userId="0dfd7ab5-17aa-4ac6-b039-e05176edc781" providerId="ADAL" clId="{5BDE7E92-767F-4A05-AA99-BA5E9850224D}" dt="2018-04-21T19:10:43.459" v="2168"/>
          <ac:spMkLst>
            <pc:docMk/>
            <pc:sldMk cId="3389568930" sldId="388"/>
            <ac:spMk id="3" creationId="{9ECD7217-A48C-499C-BC86-97ACD98B8CDB}"/>
          </ac:spMkLst>
        </pc:spChg>
        <pc:spChg chg="del">
          <ac:chgData name="Andy Mallon" userId="0dfd7ab5-17aa-4ac6-b039-e05176edc781" providerId="ADAL" clId="{5BDE7E92-767F-4A05-AA99-BA5E9850224D}" dt="2018-04-21T19:10:43.459" v="2168"/>
          <ac:spMkLst>
            <pc:docMk/>
            <pc:sldMk cId="3389568930" sldId="388"/>
            <ac:spMk id="4" creationId="{53A5C3BF-2632-479F-A793-4B63B1E15675}"/>
          </ac:spMkLst>
        </pc:spChg>
        <pc:spChg chg="add mod">
          <ac:chgData name="Andy Mallon" userId="0dfd7ab5-17aa-4ac6-b039-e05176edc781" providerId="ADAL" clId="{5BDE7E92-767F-4A05-AA99-BA5E9850224D}" dt="2018-04-24T19:02:55.752" v="2459" actId="20577"/>
          <ac:spMkLst>
            <pc:docMk/>
            <pc:sldMk cId="3389568930" sldId="388"/>
            <ac:spMk id="5" creationId="{6F50E6E9-3560-4CF7-BF3D-E488CC151569}"/>
          </ac:spMkLst>
        </pc:spChg>
        <pc:spChg chg="add mod">
          <ac:chgData name="Andy Mallon" userId="0dfd7ab5-17aa-4ac6-b039-e05176edc781" providerId="ADAL" clId="{5BDE7E92-767F-4A05-AA99-BA5E9850224D}" dt="2018-04-24T19:06:00.651" v="2491" actId="20577"/>
          <ac:spMkLst>
            <pc:docMk/>
            <pc:sldMk cId="3389568930" sldId="388"/>
            <ac:spMk id="6" creationId="{61F22B09-8B98-4FCA-A187-298C3207E3A2}"/>
          </ac:spMkLst>
        </pc:spChg>
        <pc:picChg chg="add del">
          <ac:chgData name="Andy Mallon" userId="0dfd7ab5-17aa-4ac6-b039-e05176edc781" providerId="ADAL" clId="{5BDE7E92-767F-4A05-AA99-BA5E9850224D}" dt="2018-04-24T18:57:45.849" v="2291"/>
          <ac:picMkLst>
            <pc:docMk/>
            <pc:sldMk cId="3389568930" sldId="388"/>
            <ac:picMk id="7" creationId="{4A7A4D5F-59F1-4899-B89C-C77305D6D7F8}"/>
          </ac:picMkLst>
        </pc:picChg>
      </pc:sldChg>
      <pc:sldChg chg="addSp delSp modSp add">
        <pc:chgData name="Andy Mallon" userId="0dfd7ab5-17aa-4ac6-b039-e05176edc781" providerId="ADAL" clId="{5BDE7E92-767F-4A05-AA99-BA5E9850224D}" dt="2018-04-24T19:09:19.609" v="2571" actId="20577"/>
        <pc:sldMkLst>
          <pc:docMk/>
          <pc:sldMk cId="3749002577" sldId="389"/>
        </pc:sldMkLst>
        <pc:spChg chg="mod">
          <ac:chgData name="Andy Mallon" userId="0dfd7ab5-17aa-4ac6-b039-e05176edc781" providerId="ADAL" clId="{5BDE7E92-767F-4A05-AA99-BA5E9850224D}" dt="2018-04-24T19:09:19.609" v="2571" actId="20577"/>
          <ac:spMkLst>
            <pc:docMk/>
            <pc:sldMk cId="3749002577" sldId="389"/>
            <ac:spMk id="2" creationId="{00000000-0000-0000-0000-000000000000}"/>
          </ac:spMkLst>
        </pc:spChg>
        <pc:spChg chg="add del mod">
          <ac:chgData name="Andy Mallon" userId="0dfd7ab5-17aa-4ac6-b039-e05176edc781" providerId="ADAL" clId="{5BDE7E92-767F-4A05-AA99-BA5E9850224D}" dt="2018-04-24T19:08:40.607" v="2559" actId="1076"/>
          <ac:spMkLst>
            <pc:docMk/>
            <pc:sldMk cId="3749002577" sldId="389"/>
            <ac:spMk id="15" creationId="{00000000-0000-0000-0000-000000000000}"/>
          </ac:spMkLst>
        </pc:spChg>
        <pc:spChg chg="add del">
          <ac:chgData name="Andy Mallon" userId="0dfd7ab5-17aa-4ac6-b039-e05176edc781" providerId="ADAL" clId="{5BDE7E92-767F-4A05-AA99-BA5E9850224D}" dt="2018-04-24T19:08:17.628" v="2517" actId="478"/>
          <ac:spMkLst>
            <pc:docMk/>
            <pc:sldMk cId="3749002577" sldId="389"/>
            <ac:spMk id="23" creationId="{60665661-6809-4C36-9539-3F9ECF3BF722}"/>
          </ac:spMkLst>
        </pc:spChg>
        <pc:spChg chg="add del">
          <ac:chgData name="Andy Mallon" userId="0dfd7ab5-17aa-4ac6-b039-e05176edc781" providerId="ADAL" clId="{5BDE7E92-767F-4A05-AA99-BA5E9850224D}" dt="2018-04-24T19:08:19.282" v="2519" actId="478"/>
          <ac:spMkLst>
            <pc:docMk/>
            <pc:sldMk cId="3749002577" sldId="389"/>
            <ac:spMk id="28" creationId="{D4302186-3E38-416D-A712-CE35352402D7}"/>
          </ac:spMkLst>
        </pc:spChg>
        <pc:spChg chg="add del">
          <ac:chgData name="Andy Mallon" userId="0dfd7ab5-17aa-4ac6-b039-e05176edc781" providerId="ADAL" clId="{5BDE7E92-767F-4A05-AA99-BA5E9850224D}" dt="2018-04-24T19:08:13.322" v="2514" actId="478"/>
          <ac:spMkLst>
            <pc:docMk/>
            <pc:sldMk cId="3749002577" sldId="389"/>
            <ac:spMk id="29" creationId="{D30436AF-4337-4BDE-957B-7E4A2A12EE67}"/>
          </ac:spMkLst>
        </pc:spChg>
        <pc:picChg chg="add del mod">
          <ac:chgData name="Andy Mallon" userId="0dfd7ab5-17aa-4ac6-b039-e05176edc781" providerId="ADAL" clId="{5BDE7E92-767F-4A05-AA99-BA5E9850224D}" dt="2018-04-24T19:08:18.394" v="2518" actId="478"/>
          <ac:picMkLst>
            <pc:docMk/>
            <pc:sldMk cId="3749002577" sldId="389"/>
            <ac:picMk id="6" creationId="{00000000-0000-0000-0000-000000000000}"/>
          </ac:picMkLst>
        </pc:picChg>
        <pc:picChg chg="del">
          <ac:chgData name="Andy Mallon" userId="0dfd7ab5-17aa-4ac6-b039-e05176edc781" providerId="ADAL" clId="{5BDE7E92-767F-4A05-AA99-BA5E9850224D}" dt="2018-04-24T19:07:57.297" v="2501" actId="478"/>
          <ac:picMkLst>
            <pc:docMk/>
            <pc:sldMk cId="3749002577" sldId="389"/>
            <ac:picMk id="17" creationId="{00000000-0000-0000-0000-000000000000}"/>
          </ac:picMkLst>
        </pc:picChg>
        <pc:picChg chg="del">
          <ac:chgData name="Andy Mallon" userId="0dfd7ab5-17aa-4ac6-b039-e05176edc781" providerId="ADAL" clId="{5BDE7E92-767F-4A05-AA99-BA5E9850224D}" dt="2018-04-24T19:07:56.370" v="2500" actId="478"/>
          <ac:picMkLst>
            <pc:docMk/>
            <pc:sldMk cId="3749002577" sldId="389"/>
            <ac:picMk id="30" creationId="{DB945D83-2FDC-40D7-BEE5-AB5AEDF7B7BE}"/>
          </ac:picMkLst>
        </pc:picChg>
      </pc:sldChg>
      <pc:sldChg chg="addSp delSp modSp add modAnim">
        <pc:chgData name="Andy Mallon" userId="0dfd7ab5-17aa-4ac6-b039-e05176edc781" providerId="ADAL" clId="{5BDE7E92-767F-4A05-AA99-BA5E9850224D}" dt="2018-04-24T19:20:19.014" v="2989"/>
        <pc:sldMkLst>
          <pc:docMk/>
          <pc:sldMk cId="2787221912" sldId="390"/>
        </pc:sldMkLst>
        <pc:spChg chg="mod">
          <ac:chgData name="Andy Mallon" userId="0dfd7ab5-17aa-4ac6-b039-e05176edc781" providerId="ADAL" clId="{5BDE7E92-767F-4A05-AA99-BA5E9850224D}" dt="2018-04-24T19:17:04.421" v="2790" actId="313"/>
          <ac:spMkLst>
            <pc:docMk/>
            <pc:sldMk cId="2787221912" sldId="390"/>
            <ac:spMk id="2" creationId="{A723BEA4-6C07-41FB-9A43-90BF0D1AEF53}"/>
          </ac:spMkLst>
        </pc:spChg>
        <pc:spChg chg="mod">
          <ac:chgData name="Andy Mallon" userId="0dfd7ab5-17aa-4ac6-b039-e05176edc781" providerId="ADAL" clId="{5BDE7E92-767F-4A05-AA99-BA5E9850224D}" dt="2018-04-24T19:20:19.014" v="2989"/>
          <ac:spMkLst>
            <pc:docMk/>
            <pc:sldMk cId="2787221912" sldId="390"/>
            <ac:spMk id="3" creationId="{3066687E-2FBD-4482-800F-7CDAB2601D80}"/>
          </ac:spMkLst>
        </pc:spChg>
        <pc:spChg chg="del">
          <ac:chgData name="Andy Mallon" userId="0dfd7ab5-17aa-4ac6-b039-e05176edc781" providerId="ADAL" clId="{5BDE7E92-767F-4A05-AA99-BA5E9850224D}" dt="2018-04-24T19:18:03.333" v="2791" actId="931"/>
          <ac:spMkLst>
            <pc:docMk/>
            <pc:sldMk cId="2787221912" sldId="390"/>
            <ac:spMk id="4" creationId="{7B147F63-6E71-4435-A7F5-91B344FA6497}"/>
          </ac:spMkLst>
        </pc:spChg>
        <pc:spChg chg="add del mod">
          <ac:chgData name="Andy Mallon" userId="0dfd7ab5-17aa-4ac6-b039-e05176edc781" providerId="ADAL" clId="{5BDE7E92-767F-4A05-AA99-BA5E9850224D}" dt="2018-04-24T19:18:17.916" v="2795"/>
          <ac:spMkLst>
            <pc:docMk/>
            <pc:sldMk cId="2787221912" sldId="390"/>
            <ac:spMk id="7" creationId="{894341DD-0520-4669-9270-5368F7B2DE1B}"/>
          </ac:spMkLst>
        </pc:spChg>
        <pc:spChg chg="add del mod">
          <ac:chgData name="Andy Mallon" userId="0dfd7ab5-17aa-4ac6-b039-e05176edc781" providerId="ADAL" clId="{5BDE7E92-767F-4A05-AA99-BA5E9850224D}" dt="2018-04-24T19:18:17.916" v="2795"/>
          <ac:spMkLst>
            <pc:docMk/>
            <pc:sldMk cId="2787221912" sldId="390"/>
            <ac:spMk id="8" creationId="{2816E4A2-CA26-433D-A25B-AFC990E8689D}"/>
          </ac:spMkLst>
        </pc:spChg>
        <pc:spChg chg="add del mod">
          <ac:chgData name="Andy Mallon" userId="0dfd7ab5-17aa-4ac6-b039-e05176edc781" providerId="ADAL" clId="{5BDE7E92-767F-4A05-AA99-BA5E9850224D}" dt="2018-04-24T19:18:17.916" v="2795"/>
          <ac:spMkLst>
            <pc:docMk/>
            <pc:sldMk cId="2787221912" sldId="390"/>
            <ac:spMk id="9" creationId="{D956146E-5D19-4A30-8731-5D7BEB9AF4DC}"/>
          </ac:spMkLst>
        </pc:spChg>
        <pc:picChg chg="add mod modCrop">
          <ac:chgData name="Andy Mallon" userId="0dfd7ab5-17aa-4ac6-b039-e05176edc781" providerId="ADAL" clId="{5BDE7E92-767F-4A05-AA99-BA5E9850224D}" dt="2018-04-24T19:18:12.996" v="2794" actId="732"/>
          <ac:picMkLst>
            <pc:docMk/>
            <pc:sldMk cId="2787221912" sldId="390"/>
            <ac:picMk id="6" creationId="{B15C6CEB-4AF7-4196-B115-A3AC3DDDD630}"/>
          </ac:picMkLst>
        </pc:picChg>
      </pc:sldChg>
      <pc:sldChg chg="addSp delSp modSp add modAnim">
        <pc:chgData name="Andy Mallon" userId="0dfd7ab5-17aa-4ac6-b039-e05176edc781" providerId="ADAL" clId="{5BDE7E92-767F-4A05-AA99-BA5E9850224D}" dt="2018-04-24T19:31:58.387" v="3815" actId="403"/>
        <pc:sldMkLst>
          <pc:docMk/>
          <pc:sldMk cId="1943186115" sldId="391"/>
        </pc:sldMkLst>
        <pc:spChg chg="del">
          <ac:chgData name="Andy Mallon" userId="0dfd7ab5-17aa-4ac6-b039-e05176edc781" providerId="ADAL" clId="{5BDE7E92-767F-4A05-AA99-BA5E9850224D}" dt="2018-04-24T19:29:42.683" v="3753"/>
          <ac:spMkLst>
            <pc:docMk/>
            <pc:sldMk cId="1943186115" sldId="391"/>
            <ac:spMk id="2" creationId="{75147EAD-73E3-48F3-A238-9CAFA1EB40B1}"/>
          </ac:spMkLst>
        </pc:spChg>
        <pc:spChg chg="del">
          <ac:chgData name="Andy Mallon" userId="0dfd7ab5-17aa-4ac6-b039-e05176edc781" providerId="ADAL" clId="{5BDE7E92-767F-4A05-AA99-BA5E9850224D}" dt="2018-04-24T19:29:42.683" v="3753"/>
          <ac:spMkLst>
            <pc:docMk/>
            <pc:sldMk cId="1943186115" sldId="391"/>
            <ac:spMk id="3" creationId="{27EA1A62-A1D8-4408-879E-C25669056D70}"/>
          </ac:spMkLst>
        </pc:spChg>
        <pc:spChg chg="del">
          <ac:chgData name="Andy Mallon" userId="0dfd7ab5-17aa-4ac6-b039-e05176edc781" providerId="ADAL" clId="{5BDE7E92-767F-4A05-AA99-BA5E9850224D}" dt="2018-04-24T19:29:42.683" v="3753"/>
          <ac:spMkLst>
            <pc:docMk/>
            <pc:sldMk cId="1943186115" sldId="391"/>
            <ac:spMk id="4" creationId="{62E08270-62C9-47D4-A7CD-9DD8AA62632F}"/>
          </ac:spMkLst>
        </pc:spChg>
        <pc:spChg chg="add mod">
          <ac:chgData name="Andy Mallon" userId="0dfd7ab5-17aa-4ac6-b039-e05176edc781" providerId="ADAL" clId="{5BDE7E92-767F-4A05-AA99-BA5E9850224D}" dt="2018-04-24T19:30:33.795" v="3796" actId="20577"/>
          <ac:spMkLst>
            <pc:docMk/>
            <pc:sldMk cId="1943186115" sldId="391"/>
            <ac:spMk id="5" creationId="{19378023-483D-4F62-A20F-2CA0FAA5F885}"/>
          </ac:spMkLst>
        </pc:spChg>
        <pc:spChg chg="add mod">
          <ac:chgData name="Andy Mallon" userId="0dfd7ab5-17aa-4ac6-b039-e05176edc781" providerId="ADAL" clId="{5BDE7E92-767F-4A05-AA99-BA5E9850224D}" dt="2018-04-24T19:31:58.387" v="3815" actId="403"/>
          <ac:spMkLst>
            <pc:docMk/>
            <pc:sldMk cId="1943186115" sldId="391"/>
            <ac:spMk id="6" creationId="{D783AAAF-FFBC-4C67-9276-ACCDDBF3D04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/>
            <a:t>Do more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/>
            <a:t>Less time on routine tasks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/>
            <a:t>More time on unique tasks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8006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8006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8006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Save on labor costs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Mitigate labor shortages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Increase your value to your employer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Humans make mistakes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Automation makes the same mistake repeatedly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Fixing automation fixes the error </a:t>
          </a:r>
          <a:r>
            <a:rPr lang="en-US" i="1" dirty="0"/>
            <a:t>forever*</a:t>
          </a:r>
          <a:endParaRPr lang="en-US" dirty="0"/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Generate detailed logging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Make logs discoverable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Easier to research problems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Product releases are getting faster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Move faster without having to run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Faster results make happy customers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358DEE-9C55-4772-8908-98942C93C7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4DADCB-4C96-4BAD-B4DD-F1D7F03FC069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identify</a:t>
          </a:r>
          <a:r>
            <a:rPr lang="en-US" dirty="0"/>
            <a:t> problems</a:t>
          </a:r>
        </a:p>
      </dgm:t>
    </dgm:pt>
    <dgm:pt modelId="{1DDEDBF8-ED85-4482-A875-1FB5E7D5E544}" type="parTrans" cxnId="{304B885F-CAC6-4E73-A7AC-70D99969F33E}">
      <dgm:prSet/>
      <dgm:spPr/>
      <dgm:t>
        <a:bodyPr/>
        <a:lstStyle/>
        <a:p>
          <a:endParaRPr lang="en-US"/>
        </a:p>
      </dgm:t>
    </dgm:pt>
    <dgm:pt modelId="{55A7EEE6-9B17-4654-A3FE-03B4FE2B4878}" type="sibTrans" cxnId="{304B885F-CAC6-4E73-A7AC-70D99969F33E}">
      <dgm:prSet/>
      <dgm:spPr/>
      <dgm:t>
        <a:bodyPr/>
        <a:lstStyle/>
        <a:p>
          <a:endParaRPr lang="en-US"/>
        </a:p>
      </dgm:t>
    </dgm:pt>
    <dgm:pt modelId="{5FDECA9A-6A4E-4FF5-9DD2-81BE2243D0DF}">
      <dgm:prSet/>
      <dgm:spPr/>
      <dgm:t>
        <a:bodyPr/>
        <a:lstStyle/>
        <a:p>
          <a:r>
            <a:rPr lang="en-US" dirty="0"/>
            <a:t>Easier to </a:t>
          </a:r>
          <a:r>
            <a:rPr lang="en-US" b="1" dirty="0">
              <a:solidFill>
                <a:schemeClr val="accent4"/>
              </a:solidFill>
            </a:rPr>
            <a:t>predict</a:t>
          </a:r>
          <a:r>
            <a:rPr lang="en-US" dirty="0"/>
            <a:t> problems</a:t>
          </a:r>
        </a:p>
      </dgm:t>
    </dgm:pt>
    <dgm:pt modelId="{9A3C83D6-D993-4E39-B516-14268B5EF3BD}" type="parTrans" cxnId="{A6BABB0A-623B-400D-A7FC-5371734BAA6D}">
      <dgm:prSet/>
      <dgm:spPr/>
      <dgm:t>
        <a:bodyPr/>
        <a:lstStyle/>
        <a:p>
          <a:endParaRPr lang="en-US"/>
        </a:p>
      </dgm:t>
    </dgm:pt>
    <dgm:pt modelId="{5B80C6DC-7D77-498E-ADC3-890C0680A91A}" type="sibTrans" cxnId="{A6BABB0A-623B-400D-A7FC-5371734BAA6D}">
      <dgm:prSet/>
      <dgm:spPr/>
      <dgm:t>
        <a:bodyPr/>
        <a:lstStyle/>
        <a:p>
          <a:endParaRPr lang="en-US"/>
        </a:p>
      </dgm:t>
    </dgm:pt>
    <dgm:pt modelId="{2D18136B-4674-4008-A08D-491666807D4C}">
      <dgm:prSet/>
      <dgm:spPr/>
      <dgm:t>
        <a:bodyPr/>
        <a:lstStyle/>
        <a:p>
          <a:r>
            <a:rPr lang="en-US" dirty="0"/>
            <a:t>Easier to </a:t>
          </a:r>
          <a:br>
            <a:rPr lang="en-US" dirty="0"/>
          </a:br>
          <a:r>
            <a:rPr lang="en-US" b="1" dirty="0">
              <a:solidFill>
                <a:schemeClr val="accent4"/>
              </a:solidFill>
            </a:rPr>
            <a:t>prevent</a:t>
          </a:r>
          <a:r>
            <a:rPr lang="en-US" dirty="0"/>
            <a:t> </a:t>
          </a:r>
          <a:br>
            <a:rPr lang="en-US" dirty="0"/>
          </a:br>
          <a:r>
            <a:rPr lang="en-US" dirty="0"/>
            <a:t>problems</a:t>
          </a:r>
        </a:p>
      </dgm:t>
    </dgm:pt>
    <dgm:pt modelId="{06A2322B-A33E-4728-8049-AB2E500F279B}" type="parTrans" cxnId="{52C9EE93-CBAE-4A60-9B77-36FE66214A32}">
      <dgm:prSet/>
      <dgm:spPr/>
      <dgm:t>
        <a:bodyPr/>
        <a:lstStyle/>
        <a:p>
          <a:endParaRPr lang="en-US"/>
        </a:p>
      </dgm:t>
    </dgm:pt>
    <dgm:pt modelId="{8B4C9BAE-10A1-4995-A834-AC77CBB5ED0C}" type="sibTrans" cxnId="{52C9EE93-CBAE-4A60-9B77-36FE66214A32}">
      <dgm:prSet/>
      <dgm:spPr/>
      <dgm:t>
        <a:bodyPr/>
        <a:lstStyle/>
        <a:p>
          <a:endParaRPr lang="en-US"/>
        </a:p>
      </dgm:t>
    </dgm:pt>
    <dgm:pt modelId="{B7CE6478-E6F6-4146-A182-A709348A7627}" type="pres">
      <dgm:prSet presAssocID="{41358DEE-9C55-4772-8908-98942C93C798}" presName="Name0" presStyleCnt="0">
        <dgm:presLayoutVars>
          <dgm:dir/>
          <dgm:resizeHandles val="exact"/>
        </dgm:presLayoutVars>
      </dgm:prSet>
      <dgm:spPr/>
    </dgm:pt>
    <dgm:pt modelId="{D1C11D9F-A95A-4B0F-8E10-7A751771A442}" type="pres">
      <dgm:prSet presAssocID="{3D4DADCB-4C96-4BAD-B4DD-F1D7F03FC069}" presName="node" presStyleLbl="node1" presStyleIdx="0" presStyleCnt="3" custScaleY="126959">
        <dgm:presLayoutVars>
          <dgm:bulletEnabled val="1"/>
        </dgm:presLayoutVars>
      </dgm:prSet>
      <dgm:spPr/>
    </dgm:pt>
    <dgm:pt modelId="{1A06A3CA-7450-42E4-BB9C-E782DCC4074F}" type="pres">
      <dgm:prSet presAssocID="{55A7EEE6-9B17-4654-A3FE-03B4FE2B4878}" presName="sibTrans" presStyleLbl="sibTrans2D1" presStyleIdx="0" presStyleCnt="2"/>
      <dgm:spPr/>
    </dgm:pt>
    <dgm:pt modelId="{2E6E108C-4EEB-4275-8775-D3AC0F34EDAF}" type="pres">
      <dgm:prSet presAssocID="{55A7EEE6-9B17-4654-A3FE-03B4FE2B4878}" presName="connectorText" presStyleLbl="sibTrans2D1" presStyleIdx="0" presStyleCnt="2"/>
      <dgm:spPr/>
    </dgm:pt>
    <dgm:pt modelId="{22AB1F1E-3FBA-476C-A4ED-A77B580A4800}" type="pres">
      <dgm:prSet presAssocID="{5FDECA9A-6A4E-4FF5-9DD2-81BE2243D0DF}" presName="node" presStyleLbl="node1" presStyleIdx="1" presStyleCnt="3" custScaleY="126959">
        <dgm:presLayoutVars>
          <dgm:bulletEnabled val="1"/>
        </dgm:presLayoutVars>
      </dgm:prSet>
      <dgm:spPr/>
    </dgm:pt>
    <dgm:pt modelId="{22CE4379-862C-411C-A531-A9A3E63B00F0}" type="pres">
      <dgm:prSet presAssocID="{5B80C6DC-7D77-498E-ADC3-890C0680A91A}" presName="sibTrans" presStyleLbl="sibTrans2D1" presStyleIdx="1" presStyleCnt="2"/>
      <dgm:spPr/>
    </dgm:pt>
    <dgm:pt modelId="{8FDF7B6A-FAA6-4761-9204-4589C903AF93}" type="pres">
      <dgm:prSet presAssocID="{5B80C6DC-7D77-498E-ADC3-890C0680A91A}" presName="connectorText" presStyleLbl="sibTrans2D1" presStyleIdx="1" presStyleCnt="2"/>
      <dgm:spPr/>
    </dgm:pt>
    <dgm:pt modelId="{91588140-7E9B-4B93-B01F-D1DC6BCECC72}" type="pres">
      <dgm:prSet presAssocID="{2D18136B-4674-4008-A08D-491666807D4C}" presName="node" presStyleLbl="node1" presStyleIdx="2" presStyleCnt="3" custScaleY="126959">
        <dgm:presLayoutVars>
          <dgm:bulletEnabled val="1"/>
        </dgm:presLayoutVars>
      </dgm:prSet>
      <dgm:spPr/>
    </dgm:pt>
  </dgm:ptLst>
  <dgm:cxnLst>
    <dgm:cxn modelId="{A6BABB0A-623B-400D-A7FC-5371734BAA6D}" srcId="{41358DEE-9C55-4772-8908-98942C93C798}" destId="{5FDECA9A-6A4E-4FF5-9DD2-81BE2243D0DF}" srcOrd="1" destOrd="0" parTransId="{9A3C83D6-D993-4E39-B516-14268B5EF3BD}" sibTransId="{5B80C6DC-7D77-498E-ADC3-890C0680A91A}"/>
    <dgm:cxn modelId="{35406914-D4CF-4A43-8B98-D5C8B90CE3C0}" type="presOf" srcId="{41358DEE-9C55-4772-8908-98942C93C798}" destId="{B7CE6478-E6F6-4146-A182-A709348A7627}" srcOrd="0" destOrd="0" presId="urn:microsoft.com/office/officeart/2005/8/layout/process1"/>
    <dgm:cxn modelId="{9A04BC26-8001-4375-9C56-770D2C1D1FE0}" type="presOf" srcId="{5B80C6DC-7D77-498E-ADC3-890C0680A91A}" destId="{22CE4379-862C-411C-A531-A9A3E63B00F0}" srcOrd="0" destOrd="0" presId="urn:microsoft.com/office/officeart/2005/8/layout/process1"/>
    <dgm:cxn modelId="{304B885F-CAC6-4E73-A7AC-70D99969F33E}" srcId="{41358DEE-9C55-4772-8908-98942C93C798}" destId="{3D4DADCB-4C96-4BAD-B4DD-F1D7F03FC069}" srcOrd="0" destOrd="0" parTransId="{1DDEDBF8-ED85-4482-A875-1FB5E7D5E544}" sibTransId="{55A7EEE6-9B17-4654-A3FE-03B4FE2B4878}"/>
    <dgm:cxn modelId="{5DC18E43-E5C1-4D8E-B107-CBBD7BEB4B5C}" type="presOf" srcId="{5FDECA9A-6A4E-4FF5-9DD2-81BE2243D0DF}" destId="{22AB1F1E-3FBA-476C-A4ED-A77B580A4800}" srcOrd="0" destOrd="0" presId="urn:microsoft.com/office/officeart/2005/8/layout/process1"/>
    <dgm:cxn modelId="{924C1C50-D932-4DA8-B169-AC6830FF3FA2}" type="presOf" srcId="{55A7EEE6-9B17-4654-A3FE-03B4FE2B4878}" destId="{2E6E108C-4EEB-4275-8775-D3AC0F34EDAF}" srcOrd="1" destOrd="0" presId="urn:microsoft.com/office/officeart/2005/8/layout/process1"/>
    <dgm:cxn modelId="{FFB6AF71-3E28-45D8-B273-6A4FB7ED5108}" type="presOf" srcId="{5B80C6DC-7D77-498E-ADC3-890C0680A91A}" destId="{8FDF7B6A-FAA6-4761-9204-4589C903AF93}" srcOrd="1" destOrd="0" presId="urn:microsoft.com/office/officeart/2005/8/layout/process1"/>
    <dgm:cxn modelId="{578CF179-5BFE-4305-A21F-ED29A20BA9B1}" type="presOf" srcId="{2D18136B-4674-4008-A08D-491666807D4C}" destId="{91588140-7E9B-4B93-B01F-D1DC6BCECC72}" srcOrd="0" destOrd="0" presId="urn:microsoft.com/office/officeart/2005/8/layout/process1"/>
    <dgm:cxn modelId="{52C9EE93-CBAE-4A60-9B77-36FE66214A32}" srcId="{41358DEE-9C55-4772-8908-98942C93C798}" destId="{2D18136B-4674-4008-A08D-491666807D4C}" srcOrd="2" destOrd="0" parTransId="{06A2322B-A33E-4728-8049-AB2E500F279B}" sibTransId="{8B4C9BAE-10A1-4995-A834-AC77CBB5ED0C}"/>
    <dgm:cxn modelId="{55455DCC-8024-4959-A259-B0A47F4665BF}" type="presOf" srcId="{3D4DADCB-4C96-4BAD-B4DD-F1D7F03FC069}" destId="{D1C11D9F-A95A-4B0F-8E10-7A751771A442}" srcOrd="0" destOrd="0" presId="urn:microsoft.com/office/officeart/2005/8/layout/process1"/>
    <dgm:cxn modelId="{7720F0DB-4CDA-4176-823F-CFE2E43CA9D6}" type="presOf" srcId="{55A7EEE6-9B17-4654-A3FE-03B4FE2B4878}" destId="{1A06A3CA-7450-42E4-BB9C-E782DCC4074F}" srcOrd="0" destOrd="0" presId="urn:microsoft.com/office/officeart/2005/8/layout/process1"/>
    <dgm:cxn modelId="{64F40913-013C-4C07-9A2F-F931EAAFA2F0}" type="presParOf" srcId="{B7CE6478-E6F6-4146-A182-A709348A7627}" destId="{D1C11D9F-A95A-4B0F-8E10-7A751771A442}" srcOrd="0" destOrd="0" presId="urn:microsoft.com/office/officeart/2005/8/layout/process1"/>
    <dgm:cxn modelId="{FED681B2-1B12-4BE1-8F45-DEB0D48A681F}" type="presParOf" srcId="{B7CE6478-E6F6-4146-A182-A709348A7627}" destId="{1A06A3CA-7450-42E4-BB9C-E782DCC4074F}" srcOrd="1" destOrd="0" presId="urn:microsoft.com/office/officeart/2005/8/layout/process1"/>
    <dgm:cxn modelId="{3A09437A-5F73-4EA1-B220-C262B623E99C}" type="presParOf" srcId="{1A06A3CA-7450-42E4-BB9C-E782DCC4074F}" destId="{2E6E108C-4EEB-4275-8775-D3AC0F34EDAF}" srcOrd="0" destOrd="0" presId="urn:microsoft.com/office/officeart/2005/8/layout/process1"/>
    <dgm:cxn modelId="{FC246675-0DEE-41AB-A6FE-883EB71CD436}" type="presParOf" srcId="{B7CE6478-E6F6-4146-A182-A709348A7627}" destId="{22AB1F1E-3FBA-476C-A4ED-A77B580A4800}" srcOrd="2" destOrd="0" presId="urn:microsoft.com/office/officeart/2005/8/layout/process1"/>
    <dgm:cxn modelId="{6166EAEF-EDD4-4011-BF78-ADCBDEDD2E5B}" type="presParOf" srcId="{B7CE6478-E6F6-4146-A182-A709348A7627}" destId="{22CE4379-862C-411C-A531-A9A3E63B00F0}" srcOrd="3" destOrd="0" presId="urn:microsoft.com/office/officeart/2005/8/layout/process1"/>
    <dgm:cxn modelId="{CA87E855-059F-482F-8D15-7B1FBD51774D}" type="presParOf" srcId="{22CE4379-862C-411C-A531-A9A3E63B00F0}" destId="{8FDF7B6A-FAA6-4761-9204-4589C903AF93}" srcOrd="0" destOrd="0" presId="urn:microsoft.com/office/officeart/2005/8/layout/process1"/>
    <dgm:cxn modelId="{747042CA-43C9-4820-A341-3678731D8167}" type="presParOf" srcId="{B7CE6478-E6F6-4146-A182-A709348A7627}" destId="{91588140-7E9B-4B93-B01F-D1DC6BCECC7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Do more faster</a:t>
          </a:r>
        </a:p>
      </dsp:txBody>
      <dsp:txXfrm>
        <a:off x="73796" y="1151958"/>
        <a:ext cx="2727329" cy="2064883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Less time on routine tasks</a:t>
          </a:r>
        </a:p>
      </dsp:txBody>
      <dsp:txXfrm>
        <a:off x="4071935" y="1151958"/>
        <a:ext cx="2727329" cy="2064883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87716"/>
          <a:ext cx="2855813" cy="219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More time on unique tasks</a:t>
          </a:r>
        </a:p>
      </dsp:txBody>
      <dsp:txXfrm>
        <a:off x="8070073" y="1151958"/>
        <a:ext cx="2727329" cy="2064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Save on labor costs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Mitigate labor shortages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Increase your value to your employer</a:t>
          </a:r>
        </a:p>
      </dsp:txBody>
      <dsp:txXfrm>
        <a:off x="8069547" y="1160402"/>
        <a:ext cx="2728381" cy="20479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Humans make mistakes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Automation makes the same mistake repeatedly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Fixing automation fixes the error </a:t>
          </a:r>
          <a:r>
            <a:rPr lang="en-US" sz="2800" i="1" kern="1200" dirty="0"/>
            <a:t>forever*</a:t>
          </a:r>
          <a:endParaRPr lang="en-US" sz="2800" kern="1200" dirty="0"/>
        </a:p>
      </dsp:txBody>
      <dsp:txXfrm>
        <a:off x="8069547" y="1160402"/>
        <a:ext cx="2728381" cy="20479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Generate detailed logging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Make logs discoverable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Easier to research problems</a:t>
          </a:r>
        </a:p>
      </dsp:txBody>
      <dsp:txXfrm>
        <a:off x="8069547" y="1160402"/>
        <a:ext cx="2728381" cy="2047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Product releases are getting faster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Move faster without having to run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Faster results make happy customers</a:t>
          </a:r>
        </a:p>
      </dsp:txBody>
      <dsp:txXfrm>
        <a:off x="8069547" y="1160402"/>
        <a:ext cx="2728381" cy="20479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11D9F-A95A-4B0F-8E10-7A751771A442}">
      <dsp:nvSpPr>
        <dsp:cNvPr id="0" name=""/>
        <dsp:cNvSpPr/>
      </dsp:nvSpPr>
      <dsp:spPr>
        <a:xfrm>
          <a:off x="9554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Easier to </a:t>
          </a:r>
          <a:r>
            <a:rPr lang="en-US" sz="3200" b="1" kern="1200" dirty="0">
              <a:solidFill>
                <a:schemeClr val="accent4"/>
              </a:solidFill>
            </a:rPr>
            <a:t>identify</a:t>
          </a:r>
          <a:r>
            <a:rPr lang="en-US" sz="3200" kern="1200" dirty="0"/>
            <a:t> problems</a:t>
          </a:r>
        </a:p>
      </dsp:txBody>
      <dsp:txXfrm>
        <a:off x="73270" y="1160402"/>
        <a:ext cx="2728381" cy="2047995"/>
      </dsp:txXfrm>
    </dsp:sp>
    <dsp:sp modelId="{1A06A3CA-7450-42E4-BB9C-E782DCC4074F}">
      <dsp:nvSpPr>
        <dsp:cNvPr id="0" name=""/>
        <dsp:cNvSpPr/>
      </dsp:nvSpPr>
      <dsp:spPr>
        <a:xfrm>
          <a:off x="3150949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50949" y="1971927"/>
        <a:ext cx="423802" cy="424945"/>
      </dsp:txXfrm>
    </dsp:sp>
    <dsp:sp modelId="{22AB1F1E-3FBA-476C-A4ED-A77B580A4800}">
      <dsp:nvSpPr>
        <dsp:cNvPr id="0" name=""/>
        <dsp:cNvSpPr/>
      </dsp:nvSpPr>
      <dsp:spPr>
        <a:xfrm>
          <a:off x="4007693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Easier to </a:t>
          </a:r>
          <a:r>
            <a:rPr lang="en-US" sz="3100" b="1" kern="1200" dirty="0">
              <a:solidFill>
                <a:schemeClr val="accent4"/>
              </a:solidFill>
            </a:rPr>
            <a:t>predict</a:t>
          </a:r>
          <a:r>
            <a:rPr lang="en-US" sz="3100" kern="1200" dirty="0"/>
            <a:t> problems</a:t>
          </a:r>
        </a:p>
      </dsp:txBody>
      <dsp:txXfrm>
        <a:off x="4071409" y="1160402"/>
        <a:ext cx="2728381" cy="2047995"/>
      </dsp:txXfrm>
    </dsp:sp>
    <dsp:sp modelId="{22CE4379-862C-411C-A531-A9A3E63B00F0}">
      <dsp:nvSpPr>
        <dsp:cNvPr id="0" name=""/>
        <dsp:cNvSpPr/>
      </dsp:nvSpPr>
      <dsp:spPr>
        <a:xfrm>
          <a:off x="7149087" y="1830279"/>
          <a:ext cx="605432" cy="7082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149087" y="1971927"/>
        <a:ext cx="423802" cy="424945"/>
      </dsp:txXfrm>
    </dsp:sp>
    <dsp:sp modelId="{91588140-7E9B-4B93-B01F-D1DC6BCECC72}">
      <dsp:nvSpPr>
        <dsp:cNvPr id="0" name=""/>
        <dsp:cNvSpPr/>
      </dsp:nvSpPr>
      <dsp:spPr>
        <a:xfrm>
          <a:off x="8005831" y="1096686"/>
          <a:ext cx="2855813" cy="21754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Easier to </a:t>
          </a:r>
          <a:br>
            <a:rPr lang="en-US" sz="3000" kern="1200" dirty="0"/>
          </a:br>
          <a:r>
            <a:rPr lang="en-US" sz="3000" b="1" kern="1200" dirty="0">
              <a:solidFill>
                <a:schemeClr val="accent4"/>
              </a:solidFill>
            </a:rPr>
            <a:t>prevent</a:t>
          </a:r>
          <a:r>
            <a:rPr lang="en-US" sz="3000" kern="1200" dirty="0"/>
            <a:t> </a:t>
          </a:r>
          <a:br>
            <a:rPr lang="en-US" sz="3000" kern="1200" dirty="0"/>
          </a:br>
          <a:r>
            <a:rPr lang="en-US" sz="3000" kern="1200" dirty="0"/>
            <a:t>problems</a:t>
          </a:r>
        </a:p>
      </dsp:txBody>
      <dsp:txXfrm>
        <a:off x="8069547" y="1160402"/>
        <a:ext cx="2728381" cy="204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my food (I love to cook), and my 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48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9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9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3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5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4/21/2018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4/21/2018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842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673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m2.co/busy-is-a-four-letter-word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9042400" cy="2717800"/>
          </a:xfrm>
        </p:spPr>
        <p:txBody>
          <a:bodyPr>
            <a:normAutofit/>
          </a:bodyPr>
          <a:lstStyle/>
          <a:p>
            <a:r>
              <a:rPr lang="en-US" sz="5200" dirty="0"/>
              <a:t>Automating routine tasks </a:t>
            </a:r>
            <a:br>
              <a:rPr lang="en-US" dirty="0"/>
            </a:br>
            <a:r>
              <a:rPr lang="en-US" sz="3600" dirty="0"/>
              <a:t>for the SQL Server data professional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cell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cover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 is important</a:t>
            </a:r>
          </a:p>
          <a:p>
            <a:r>
              <a:rPr lang="en-US" dirty="0"/>
              <a:t>Identify tasks you should automate</a:t>
            </a:r>
          </a:p>
          <a:p>
            <a:r>
              <a:rPr lang="en-US" dirty="0"/>
              <a:t>Picking the right tool for the job</a:t>
            </a:r>
          </a:p>
          <a:p>
            <a:r>
              <a:rPr lang="en-US" dirty="0"/>
              <a:t>How I approach automation</a:t>
            </a:r>
          </a:p>
          <a:p>
            <a:r>
              <a:rPr lang="en-US" dirty="0"/>
              <a:t>Perform an install in one line of PowerShell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start…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uses checklists?</a:t>
            </a:r>
          </a:p>
          <a:p>
            <a:r>
              <a:rPr lang="en-US" dirty="0"/>
              <a:t>Who has scripted those checklists?</a:t>
            </a:r>
          </a:p>
          <a:p>
            <a:r>
              <a:rPr lang="en-US" dirty="0"/>
              <a:t>Who is lazy?</a:t>
            </a:r>
          </a:p>
          <a:p>
            <a:r>
              <a:rPr lang="en-US" dirty="0"/>
              <a:t>Who is impatient?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5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automation important?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lazy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Boring tasks are boring</a:t>
            </a:r>
          </a:p>
          <a:p>
            <a:r>
              <a:rPr lang="en-US"/>
              <a:t>Repetitive tasks are boring</a:t>
            </a:r>
          </a:p>
          <a:p>
            <a:r>
              <a:rPr lang="en-US"/>
              <a:t>I want to work smarter, not harder</a:t>
            </a:r>
            <a:endParaRPr lang="en-US" dirty="0"/>
          </a:p>
        </p:txBody>
      </p:sp>
      <p:pic>
        <p:nvPicPr>
          <p:cNvPr id="1026" name="Picture 2" descr="https://lh3.googleusercontent.com/esnpwnvKHUvjIwI8iPwLuiyBcdteNyyQUO4tTSvPwdJtqJGKn52_vpduDlrgs92AQEz_M65dprJQEu0AbCvG_HNaJVsSS4GkaFmoDvvDpJGwwsR9sai-Gfn_tfp7NHJlMiN4UKx_adyL7p1GILB81sA_kB6nsX_roFAMUnAUupGacvb0QNZGBpC4jiwZGyHKTclVMhTvMAxg5w4RSZfUeuv8nNgg_omltHfNUcjZxfFxyoVowr9dIpNTrXXJV7jy4tRirlHinsQ2NHjGeS9V4GylitbPS2V1Eurj9kpkBOHfUMq7L5b-ut0RsZ8g7NcNN3ykmY-zKUFV-z49w3bz20ZAkK27g6fbcTIuXYF_hUohPkFVWFZNrjf82_qujrgrrc7VxN6BwKPfF8l4qA9sVTk8V0WR-Av5cWXNDLg5Jc1rrt-N9f-7tD8KpaDYSLg98WCPbf0Rt5AQH3johP3NLw2Lr3daAj0TkJ2npVePNNWWtRMJcpW6SujBjcrPvV3GwUDtYyUgDQtQ5Txtl2O78Rn-oKysIbOaO-RdaddlCZuMFYoQTKckYbIJ1TpEUKL-gLt1U4ne8ofBEePa4g3JzpO8u23AZG0XVcR0pqgI0o9tViI0IwJm0yrm=w604-h453-no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9538" y="203914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281228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I’m busy</a:t>
            </a:r>
            <a:endParaRPr lang="en-US" dirty="0"/>
          </a:p>
        </p:txBody>
      </p:sp>
      <p:pic>
        <p:nvPicPr>
          <p:cNvPr id="7" name="Picture 2" descr="https://lh3.googleusercontent.com/ROL0NQrJ2IzJ0WpeRnEivn38s2qPx6wI8it0cNNvCqpey-wIyeoBt2yEbf85fU927p-CRWHJQpzsF5gmI8XKkc2POxTzO89rslpWWSJE7r3gUbHmA3gDB_PRaNj8rlZWr_sieNZaCGNnmM24rXiaoU5UbstJH6UjZB4hLqTr1GLeIy0vjbRnx2CwXnufArTY3wuqsqoq2b34zXgM4i-ZeZ8KnAdXBlpWChp189jkTv5802jcP-Q-2GSHB7INXKeC31ZW_36hjTx2AeFc07jknPV4Xfu6_BzzGuzzrubcDEVZKzDleA6EmMp2s5tOHZZbdLneLWxcLyvR5N2vENeuXe7MN4ruMHfgtNp8Xqk9o7fXUrRamz-CoqCWUzecOyFOnbC41MqenI07x_2gXmE5z6B56Fqs3ufSpjFP_P61o6R8BaLT_RGfuqFmuonfWbyELLlFy0DX6xSjwrPeHkblD8bkD9kaiUPZwEKkxgCZFzczd1n1Osty1OX7gjNbVjcmaHtcbQh-NmiG8I9tWSFW7rO-JCC5AszSrRYUhmxzoYdUd2oJvFvB_EMln8cwP63ZabHPe1bK2XfPgdFL_B-CtQtOSLTotCbThheI8dUBnR5aJiTIr1dEF_X0uw=w2352-h1324-no">
            <a:extLst>
              <a:ext uri="{FF2B5EF4-FFF2-40B4-BE49-F238E27FC236}">
                <a16:creationId xmlns:a16="http://schemas.microsoft.com/office/drawing/2014/main" id="{E5C3B5E8-4C6A-474F-9937-D8040C668F8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4" r="15927"/>
          <a:stretch/>
        </p:blipFill>
        <p:spPr>
          <a:xfrm>
            <a:off x="855639" y="1803400"/>
            <a:ext cx="5095921" cy="435768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02EFAE-3FAD-476D-88C3-5D4BAB2C4A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I have a lot of work to do</a:t>
            </a:r>
          </a:p>
          <a:p>
            <a:r>
              <a:rPr lang="en-US"/>
              <a:t>I like to relax on nights &amp; weekends</a:t>
            </a:r>
          </a:p>
          <a:p>
            <a:r>
              <a:rPr lang="en-US"/>
              <a:t>I want to be bored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2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B611-C202-4E7A-AFEC-F41E0457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is a four-letter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78E6-0A05-4138-9072-A266E339B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Jes</a:t>
            </a:r>
            <a:r>
              <a:rPr lang="en-US" dirty="0"/>
              <a:t> Borland – Session recording</a:t>
            </a:r>
          </a:p>
          <a:p>
            <a:pPr lvl="1"/>
            <a:r>
              <a:rPr lang="en-US" dirty="0">
                <a:hlinkClick r:id="rId2"/>
              </a:rPr>
              <a:t>https://am2.co/busy-is-a-four-letter-word</a:t>
            </a:r>
            <a:endParaRPr lang="en-US" dirty="0"/>
          </a:p>
          <a:p>
            <a:endParaRPr lang="en-US" dirty="0"/>
          </a:p>
          <a:p>
            <a:r>
              <a:rPr lang="en-US" dirty="0"/>
              <a:t>I want to be bored!</a:t>
            </a:r>
          </a:p>
        </p:txBody>
      </p:sp>
    </p:spTree>
    <p:extLst>
      <p:ext uri="{BB962C8B-B14F-4D97-AF65-F5344CB8AC3E}">
        <p14:creationId xmlns:p14="http://schemas.microsoft.com/office/powerpoint/2010/main" val="1525099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Checklists &amp; Automation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7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Easier to troubleshoot problems</a:t>
            </a:r>
          </a:p>
          <a:p>
            <a:r>
              <a:rPr lang="en-US" dirty="0"/>
              <a:t>Easier to predict behavior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CECE51C8-1C59-436C-A256-84BA6EDA984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6697"/>
          <a:stretch/>
        </p:blipFill>
        <p:spPr>
          <a:xfrm>
            <a:off x="6459538" y="1914364"/>
            <a:ext cx="5181600" cy="4135760"/>
          </a:xfrm>
        </p:spPr>
      </p:pic>
    </p:spTree>
    <p:extLst>
      <p:ext uri="{BB962C8B-B14F-4D97-AF65-F5344CB8AC3E}">
        <p14:creationId xmlns:p14="http://schemas.microsoft.com/office/powerpoint/2010/main" val="33062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Consistency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Get things right every time</a:t>
            </a:r>
          </a:p>
          <a:p>
            <a:r>
              <a:rPr lang="en-US"/>
              <a:t>Get things wrong every time</a:t>
            </a:r>
            <a:endParaRPr lang="en-US" dirty="0"/>
          </a:p>
        </p:txBody>
      </p:sp>
      <p:pic>
        <p:nvPicPr>
          <p:cNvPr id="1026" name="Picture 2" descr="http://media.womengineer.org/2013/10/shcool_stor.jpeg">
            <a:extLst>
              <a:ext uri="{FF2B5EF4-FFF2-40B4-BE49-F238E27FC236}">
                <a16:creationId xmlns:a16="http://schemas.microsoft.com/office/drawing/2014/main" id="{1FCE934B-EAD2-429F-AB4D-704EC146B98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323837"/>
            <a:ext cx="5181600" cy="331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36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Working with SQL Server since 2003 and SQL Server 2000</a:t>
            </a:r>
          </a:p>
          <a:p>
            <a:r>
              <a:rPr lang="en-US"/>
              <a:t>Background in Tech Support</a:t>
            </a:r>
          </a:p>
          <a:p>
            <a:r>
              <a:rPr lang="en-US"/>
              <a:t>Managed databases in many industries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Lazy</a:t>
            </a:r>
          </a:p>
          <a:p>
            <a:r>
              <a:rPr lang="en-US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 defTabSz="914400"/>
            <a:r>
              <a:rPr lang="en-US" dirty="0"/>
              <a:t>Healthcare</a:t>
            </a:r>
          </a:p>
          <a:p>
            <a:pPr lvl="1" defTabSz="914400"/>
            <a:r>
              <a:rPr lang="en-US" dirty="0"/>
              <a:t>Finance</a:t>
            </a:r>
          </a:p>
          <a:p>
            <a:pPr lvl="1" defTabSz="914400"/>
            <a:r>
              <a:rPr lang="en-US" dirty="0"/>
              <a:t>E-Commerce</a:t>
            </a:r>
          </a:p>
          <a:p>
            <a:pPr lvl="1" defTabSz="914400"/>
            <a:r>
              <a:rPr lang="en-US" dirty="0"/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DBA is the Sheriff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We’re held accountable for the environment</a:t>
            </a:r>
          </a:p>
          <a:p>
            <a:r>
              <a:rPr lang="en-US" dirty="0"/>
              <a:t>Just because you can do something doesn’t mean you should</a:t>
            </a:r>
          </a:p>
          <a:p>
            <a:pPr lvl="1"/>
            <a:r>
              <a:rPr lang="en-US" dirty="0"/>
              <a:t>Learn to say “no”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6412" t="25270" r="31907" b="32763"/>
          <a:stretch/>
        </p:blipFill>
        <p:spPr>
          <a:xfrm>
            <a:off x="7628966" y="1806098"/>
            <a:ext cx="3191434" cy="4227613"/>
          </a:xfrm>
        </p:spPr>
      </p:pic>
    </p:spTree>
    <p:extLst>
      <p:ext uri="{BB962C8B-B14F-4D97-AF65-F5344CB8AC3E}">
        <p14:creationId xmlns:p14="http://schemas.microsoft.com/office/powerpoint/2010/main" val="274520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BEA4-6C07-41FB-9A43-90BF0D1A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say “no”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687E-2FBD-4482-800F-7CDAB2601D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799" y="1803402"/>
            <a:ext cx="5377491" cy="43581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You can’t do everything</a:t>
            </a:r>
          </a:p>
          <a:p>
            <a:pPr lvl="1"/>
            <a:r>
              <a:rPr lang="en-US" dirty="0"/>
              <a:t>You can do more if you automate things</a:t>
            </a:r>
          </a:p>
          <a:p>
            <a:pPr lvl="2"/>
            <a:r>
              <a:rPr lang="en-US" dirty="0"/>
              <a:t>But you can’t automate everything</a:t>
            </a:r>
          </a:p>
          <a:p>
            <a:pPr lvl="3"/>
            <a:r>
              <a:rPr lang="en-US" dirty="0"/>
              <a:t>So you can’t do everything</a:t>
            </a:r>
          </a:p>
          <a:p>
            <a:r>
              <a:rPr lang="en-US" dirty="0"/>
              <a:t>Be nice about it</a:t>
            </a:r>
          </a:p>
          <a:p>
            <a:r>
              <a:rPr lang="en-US" dirty="0"/>
              <a:t>Use “No” to start the conversation</a:t>
            </a:r>
          </a:p>
        </p:txBody>
      </p:sp>
      <p:pic>
        <p:nvPicPr>
          <p:cNvPr id="6" name="Content Placeholder 5" descr="A close up of a traffic light on a pole&#10;&#10;Description generated with very high confidence">
            <a:extLst>
              <a:ext uri="{FF2B5EF4-FFF2-40B4-BE49-F238E27FC236}">
                <a16:creationId xmlns:a16="http://schemas.microsoft.com/office/drawing/2014/main" id="{B15C6CEB-4AF7-4196-B115-A3AC3DDDD6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0039" r="24198"/>
          <a:stretch/>
        </p:blipFill>
        <p:spPr>
          <a:xfrm>
            <a:off x="6901028" y="1803400"/>
            <a:ext cx="4298619" cy="4357688"/>
          </a:xfrm>
        </p:spPr>
      </p:pic>
    </p:spTree>
    <p:extLst>
      <p:ext uri="{BB962C8B-B14F-4D97-AF65-F5344CB8AC3E}">
        <p14:creationId xmlns:p14="http://schemas.microsoft.com/office/powerpoint/2010/main" val="278722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build/config/process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default</a:t>
            </a:r>
          </a:p>
          <a:p>
            <a:endParaRPr lang="en-US" dirty="0"/>
          </a:p>
          <a:p>
            <a:r>
              <a:rPr lang="en-US" dirty="0"/>
              <a:t>Everyone uses it unless they can’t</a:t>
            </a:r>
          </a:p>
          <a:p>
            <a:endParaRPr lang="en-US" dirty="0"/>
          </a:p>
          <a:p>
            <a:r>
              <a:rPr lang="en-US" dirty="0"/>
              <a:t>Basis for SLAs</a:t>
            </a:r>
          </a:p>
          <a:p>
            <a:endParaRPr lang="en-US" dirty="0"/>
          </a:p>
          <a:p>
            <a:r>
              <a:rPr lang="en-US" dirty="0"/>
              <a:t>You can have multiple “standards”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6C6A97-526B-409F-BBEE-676C4ABE97A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3069"/>
          <a:stretch/>
        </p:blipFill>
        <p:spPr>
          <a:xfrm>
            <a:off x="6459538" y="1804239"/>
            <a:ext cx="5181600" cy="4356009"/>
          </a:xfrm>
        </p:spPr>
      </p:pic>
    </p:spTree>
    <p:extLst>
      <p:ext uri="{BB962C8B-B14F-4D97-AF65-F5344CB8AC3E}">
        <p14:creationId xmlns:p14="http://schemas.microsoft.com/office/powerpoint/2010/main" val="196122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build/config/process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680283-9E1F-42D3-BC4A-96D26C8D040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69467" y="1803400"/>
            <a:ext cx="3268266" cy="4357688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Supported alternative</a:t>
            </a:r>
          </a:p>
          <a:p>
            <a:endParaRPr lang="en-US" dirty="0"/>
          </a:p>
          <a:p>
            <a:r>
              <a:rPr lang="en-US" dirty="0"/>
              <a:t>Known pitfalls</a:t>
            </a:r>
          </a:p>
          <a:p>
            <a:endParaRPr lang="en-US" dirty="0"/>
          </a:p>
          <a:p>
            <a:r>
              <a:rPr lang="en-US" dirty="0"/>
              <a:t>Maybe lessened SLAs</a:t>
            </a:r>
          </a:p>
        </p:txBody>
      </p:sp>
    </p:spTree>
    <p:extLst>
      <p:ext uri="{BB962C8B-B14F-4D97-AF65-F5344CB8AC3E}">
        <p14:creationId xmlns:p14="http://schemas.microsoft.com/office/powerpoint/2010/main" val="2292779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Prohibited build/config/process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Scenarios that aren’t allowed in your environment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Industry Regulation</a:t>
            </a:r>
          </a:p>
          <a:p>
            <a:pPr lvl="1"/>
            <a:r>
              <a:rPr lang="en-US" dirty="0"/>
              <a:t>Lack of knowledge</a:t>
            </a:r>
          </a:p>
          <a:p>
            <a:pPr lvl="1"/>
            <a:r>
              <a:rPr lang="en-US" dirty="0"/>
              <a:t>Lack of money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02A6B0-6773-4181-B7B9-45F2A5BFD6D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2735"/>
          <a:stretch/>
        </p:blipFill>
        <p:spPr>
          <a:xfrm>
            <a:off x="6833336" y="1803400"/>
            <a:ext cx="4434003" cy="4357688"/>
          </a:xfrm>
        </p:spPr>
      </p:pic>
    </p:spTree>
    <p:extLst>
      <p:ext uri="{BB962C8B-B14F-4D97-AF65-F5344CB8AC3E}">
        <p14:creationId xmlns:p14="http://schemas.microsoft.com/office/powerpoint/2010/main" val="795242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automation?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4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85846080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712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time &amp; money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1606431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20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quality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89565253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16BB3D-BBD1-4F50-847B-295C7FE2D09A}"/>
              </a:ext>
            </a:extLst>
          </p:cNvPr>
          <p:cNvSpPr txBox="1"/>
          <p:nvPr/>
        </p:nvSpPr>
        <p:spPr>
          <a:xfrm>
            <a:off x="874929" y="5664017"/>
            <a:ext cx="10604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* For the specific case you coded a fix for. A different flavor of the problem might come back. Your fix is only as good as your code.</a:t>
            </a:r>
          </a:p>
        </p:txBody>
      </p:sp>
    </p:spTree>
    <p:extLst>
      <p:ext uri="{BB962C8B-B14F-4D97-AF65-F5344CB8AC3E}">
        <p14:creationId xmlns:p14="http://schemas.microsoft.com/office/powerpoint/2010/main" val="411982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transparency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40014304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17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speed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343821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226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46758503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252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11A32-1F6D-4231-9610-BC10C4F01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6E378-0954-4B1C-9B11-7DFC27FA1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I automate?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4FFBC1-06E6-4C4A-BE92-39871C5CB9B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64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3C9B35-F8D7-4A53-B842-4C28BAF2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automate everything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E47D2-A1A7-400A-898C-BA452A9A6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everything can be automated</a:t>
            </a:r>
          </a:p>
          <a:p>
            <a:r>
              <a:rPr lang="en-US" dirty="0"/>
              <a:t>Not everything should be automated</a:t>
            </a:r>
          </a:p>
          <a:p>
            <a:endParaRPr lang="en-US" dirty="0"/>
          </a:p>
          <a:p>
            <a:r>
              <a:rPr lang="en-US" dirty="0"/>
              <a:t>Who is familiar with </a:t>
            </a:r>
            <a:r>
              <a:rPr lang="en-US" dirty="0" err="1"/>
              <a:t>xkcd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1476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xkcd.com/1319 : Automation</a:t>
            </a:r>
          </a:p>
        </p:txBody>
      </p:sp>
      <p:pic>
        <p:nvPicPr>
          <p:cNvPr id="2050" name="Picture 2" descr="Automation">
            <a:extLst>
              <a:ext uri="{FF2B5EF4-FFF2-40B4-BE49-F238E27FC236}">
                <a16:creationId xmlns:a16="http://schemas.microsoft.com/office/drawing/2014/main" id="{69443483-8AA0-425C-886C-B93DBCC8074A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8758" y="1757354"/>
            <a:ext cx="4534484" cy="457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60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xkcd</a:t>
            </a:r>
            <a:r>
              <a:rPr lang="en-US" dirty="0"/>
              <a:t>: Efficiency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E42DAE-8A7B-4FBF-A01D-AB646FDD44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xkcd.com/1445</a:t>
            </a:r>
          </a:p>
        </p:txBody>
      </p:sp>
      <p:pic>
        <p:nvPicPr>
          <p:cNvPr id="4100" name="Picture 4" descr="Efficiency">
            <a:extLst>
              <a:ext uri="{FF2B5EF4-FFF2-40B4-BE49-F238E27FC236}">
                <a16:creationId xmlns:a16="http://schemas.microsoft.com/office/drawing/2014/main" id="{14AFA0A6-6DC8-4E87-81DA-6A1D303610F1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00" y="2759387"/>
            <a:ext cx="3760000" cy="24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824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xkcd.com/974 : The general problem</a:t>
            </a:r>
          </a:p>
        </p:txBody>
      </p:sp>
      <p:pic>
        <p:nvPicPr>
          <p:cNvPr id="5122" name="Picture 2" descr="The General Problem">
            <a:extLst>
              <a:ext uri="{FF2B5EF4-FFF2-40B4-BE49-F238E27FC236}">
                <a16:creationId xmlns:a16="http://schemas.microsoft.com/office/drawing/2014/main" id="{1AFAD3EA-3358-400B-B260-2EA066A575D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24" y="1915060"/>
            <a:ext cx="10113951" cy="422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0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xkcd.com/1495 : Hard reboot</a:t>
            </a:r>
          </a:p>
        </p:txBody>
      </p:sp>
      <p:pic>
        <p:nvPicPr>
          <p:cNvPr id="7170" name="Picture 2" descr="Hard Reboot">
            <a:extLst>
              <a:ext uri="{FF2B5EF4-FFF2-40B4-BE49-F238E27FC236}">
                <a16:creationId xmlns:a16="http://schemas.microsoft.com/office/drawing/2014/main" id="{808061FA-6A0E-43AC-89A9-8BBA8679840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513" y="2374403"/>
            <a:ext cx="7160973" cy="34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084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378023-483D-4F62-A20F-2CA0FAA5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in the blank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3AAAF-FFBC-4C67-9276-ACCDDBF3D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I have a ____________ </a:t>
            </a:r>
          </a:p>
          <a:p>
            <a:pPr marL="0" indent="0">
              <a:buNone/>
            </a:pPr>
            <a:r>
              <a:rPr lang="en-US" sz="4800" dirty="0"/>
              <a:t>and every once in a while it __________, </a:t>
            </a:r>
          </a:p>
          <a:p>
            <a:pPr marL="0" indent="0">
              <a:buNone/>
            </a:pPr>
            <a:r>
              <a:rPr lang="en-US" sz="4800" dirty="0"/>
              <a:t>so I just ____________ </a:t>
            </a:r>
          </a:p>
          <a:p>
            <a:pPr marL="0" indent="0">
              <a:buNone/>
            </a:pPr>
            <a:r>
              <a:rPr lang="en-US" sz="4800" dirty="0"/>
              <a:t>because fixing this __________ is too hard.</a:t>
            </a:r>
          </a:p>
        </p:txBody>
      </p:sp>
    </p:spTree>
    <p:extLst>
      <p:ext uri="{BB962C8B-B14F-4D97-AF65-F5344CB8AC3E}">
        <p14:creationId xmlns:p14="http://schemas.microsoft.com/office/powerpoint/2010/main" val="194318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501CF-FE34-46C9-89F0-35B0A479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xkcd.com/1205 : Is it worth the time?</a:t>
            </a:r>
          </a:p>
        </p:txBody>
      </p:sp>
      <p:pic>
        <p:nvPicPr>
          <p:cNvPr id="3074" name="Picture 2" descr="Is It Worth the Time?">
            <a:extLst>
              <a:ext uri="{FF2B5EF4-FFF2-40B4-BE49-F238E27FC236}">
                <a16:creationId xmlns:a16="http://schemas.microsoft.com/office/drawing/2014/main" id="{9C9CE2C1-3AA8-4791-93ED-67D24051B10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92" y="1765101"/>
            <a:ext cx="5573016" cy="452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13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6AC80-5EE8-4EE7-90D0-737AD5CED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3F757D-06C8-48B4-B4FF-36E93E54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1B509F-61CC-403F-BFB4-D3E769C4932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36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3C89-870F-481F-B621-36CBB6AF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automation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A1EA-D6E5-4C80-8C90-68A0EBF8BE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T-SQL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Bash</a:t>
            </a:r>
          </a:p>
          <a:p>
            <a:r>
              <a:rPr lang="en-US" dirty="0"/>
              <a:t>SSIS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B497E-02F8-4F8E-A1FC-6F444F94AA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Puppet</a:t>
            </a:r>
          </a:p>
          <a:p>
            <a:r>
              <a:rPr lang="en-US" dirty="0"/>
              <a:t>Chef</a:t>
            </a:r>
          </a:p>
          <a:p>
            <a:r>
              <a:rPr lang="en-US" dirty="0"/>
              <a:t>Lambda functions</a:t>
            </a:r>
          </a:p>
          <a:p>
            <a:r>
              <a:rPr lang="en-US" dirty="0"/>
              <a:t>Azure Automation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908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3C89-870F-481F-B621-36CBB6AF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the right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4A1EA-D6E5-4C80-8C90-68A0EBF8BE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T-SQL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Bash</a:t>
            </a:r>
          </a:p>
          <a:p>
            <a:r>
              <a:rPr lang="en-US" dirty="0"/>
              <a:t>SSIS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B497E-02F8-4F8E-A1FC-6F444F94AA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Selenium</a:t>
            </a:r>
          </a:p>
          <a:p>
            <a:r>
              <a:rPr lang="en-US" dirty="0"/>
              <a:t>Jenkins</a:t>
            </a:r>
          </a:p>
          <a:p>
            <a:r>
              <a:rPr lang="en-US" dirty="0"/>
              <a:t>Puppet</a:t>
            </a:r>
          </a:p>
          <a:p>
            <a:r>
              <a:rPr lang="en-US" dirty="0"/>
              <a:t>Chef</a:t>
            </a:r>
          </a:p>
          <a:p>
            <a:r>
              <a:rPr lang="en-US" dirty="0"/>
              <a:t>Lambda functions</a:t>
            </a:r>
          </a:p>
          <a:p>
            <a:r>
              <a:rPr lang="en-US" dirty="0"/>
              <a:t>Azure Automation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46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A6AC80-5EE8-4EE7-90D0-737AD5CEDE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3F757D-06C8-48B4-B4FF-36E93E54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1B509F-61CC-403F-BFB4-D3E769C4932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84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50E6E9-3560-4CF7-BF3D-E488CC151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you doing [task] already?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22B09-8B98-4FCA-A187-298C3207E3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 a process</a:t>
            </a:r>
          </a:p>
          <a:p>
            <a:r>
              <a:rPr lang="en-US" dirty="0"/>
              <a:t>Develop a checklist</a:t>
            </a:r>
          </a:p>
          <a:p>
            <a:r>
              <a:rPr lang="en-US" dirty="0"/>
              <a:t>Start scripting individual steps</a:t>
            </a:r>
          </a:p>
          <a:p>
            <a:r>
              <a:rPr lang="en-US" dirty="0"/>
              <a:t>Save your scripts, stitch them together</a:t>
            </a:r>
          </a:p>
        </p:txBody>
      </p:sp>
    </p:spTree>
    <p:extLst>
      <p:ext uri="{BB962C8B-B14F-4D97-AF65-F5344CB8AC3E}">
        <p14:creationId xmlns:p14="http://schemas.microsoft.com/office/powerpoint/2010/main" val="338956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Install Automation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81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automation methods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ConfigurationFile.ini file</a:t>
            </a:r>
          </a:p>
          <a:p>
            <a:r>
              <a:rPr lang="en-US" dirty="0"/>
              <a:t>Setup.exe  /param1 /param2</a:t>
            </a:r>
          </a:p>
          <a:p>
            <a:endParaRPr lang="en-US" dirty="0"/>
          </a:p>
          <a:p>
            <a:r>
              <a:rPr lang="en-US" dirty="0"/>
              <a:t>Both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847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ConfigurationFile.ini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55028" y="1803400"/>
            <a:ext cx="5786743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18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ConfigurationFile.ini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00237" y="2692400"/>
            <a:ext cx="869632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7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9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9089" y="2410131"/>
            <a:ext cx="111138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Github.com/</a:t>
            </a:r>
            <a:r>
              <a:rPr lang="en-US" sz="9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amtwo</a:t>
            </a:r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/presentations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</p:spTree>
    <p:extLst>
      <p:ext uri="{BB962C8B-B14F-4D97-AF65-F5344CB8AC3E}">
        <p14:creationId xmlns:p14="http://schemas.microsoft.com/office/powerpoint/2010/main" val="374900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"/>
          <a:stretch/>
        </p:blipFill>
        <p:spPr>
          <a:xfrm>
            <a:off x="544312" y="2300111"/>
            <a:ext cx="3476625" cy="340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48" y="2816158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Ambassador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A2A14C-93FB-4059-941A-7688721B3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6680" y="4390987"/>
            <a:ext cx="3359736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uses Twitter?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Where the SQL Community hangs out</a:t>
            </a:r>
          </a:p>
          <a:p>
            <a:r>
              <a:rPr lang="en-US"/>
              <a:t>#sqlhelp </a:t>
            </a:r>
          </a:p>
          <a:p>
            <a:pPr lvl="1"/>
            <a:r>
              <a:rPr lang="en-US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uses Slack?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nvarchar(140) isn’t enough</a:t>
            </a:r>
          </a:p>
          <a:p>
            <a:r>
              <a:rPr lang="en-US"/>
              <a:t>#sqlhelp #powershellhelp #ssrshelp</a:t>
            </a:r>
          </a:p>
          <a:p>
            <a:r>
              <a:rPr lang="en-US">
                <a:hlinkClick r:id="rId3"/>
              </a:rPr>
              <a:t>http://www.dbatools.io/slack</a:t>
            </a:r>
            <a:r>
              <a:rPr lang="en-US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58572</TotalTime>
  <Words>797</Words>
  <Application>Microsoft Office PowerPoint</Application>
  <PresentationFormat>Widescreen</PresentationFormat>
  <Paragraphs>201</Paragraphs>
  <Slides>50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Calibri</vt:lpstr>
      <vt:lpstr>Segoe UI Light</vt:lpstr>
      <vt:lpstr>Wingdings</vt:lpstr>
      <vt:lpstr>Wingdings 2</vt:lpstr>
      <vt:lpstr>WidescreenPres</vt:lpstr>
      <vt:lpstr>Automating routine tasks  for the SQL Server data professional</vt:lpstr>
      <vt:lpstr>Andy Mallon</vt:lpstr>
      <vt:lpstr>PowerPoint Presentation</vt:lpstr>
      <vt:lpstr>Contact Andy</vt:lpstr>
      <vt:lpstr>Slides + Materials</vt:lpstr>
      <vt:lpstr>Community Ambassador</vt:lpstr>
      <vt:lpstr>Who uses Twitter?</vt:lpstr>
      <vt:lpstr>Who uses Slack?</vt:lpstr>
      <vt:lpstr>Session Feedback</vt:lpstr>
      <vt:lpstr>I'm also gonna need you to go ahead  and silence your cell phones</vt:lpstr>
      <vt:lpstr>What we’ll cover</vt:lpstr>
      <vt:lpstr>Before I start…</vt:lpstr>
      <vt:lpstr>Why is automation important?</vt:lpstr>
      <vt:lpstr>I’m lazy</vt:lpstr>
      <vt:lpstr>I’m busy</vt:lpstr>
      <vt:lpstr>Busy is a four-letter word</vt:lpstr>
      <vt:lpstr>Checklists &amp; Automation</vt:lpstr>
      <vt:lpstr>Consistency</vt:lpstr>
      <vt:lpstr>Consistency</vt:lpstr>
      <vt:lpstr>The DBA is the Sheriff</vt:lpstr>
      <vt:lpstr>Learn to say “no”</vt:lpstr>
      <vt:lpstr>Standard build/config/process</vt:lpstr>
      <vt:lpstr>Exception build/config/process</vt:lpstr>
      <vt:lpstr>Prohibited build/config/process</vt:lpstr>
      <vt:lpstr>Why automation?</vt:lpstr>
      <vt:lpstr>Productivity</vt:lpstr>
      <vt:lpstr>Save time &amp; money</vt:lpstr>
      <vt:lpstr>Improve quality</vt:lpstr>
      <vt:lpstr>Improve transparency</vt:lpstr>
      <vt:lpstr>Improve speed</vt:lpstr>
      <vt:lpstr>Standardization</vt:lpstr>
      <vt:lpstr>What do I automate?</vt:lpstr>
      <vt:lpstr>Don’t automate everything</vt:lpstr>
      <vt:lpstr>xkcd.com/1319 : Automation</vt:lpstr>
      <vt:lpstr>xkcd: Efficiency</vt:lpstr>
      <vt:lpstr>xkcd.com/974 : The general problem</vt:lpstr>
      <vt:lpstr>xkcd.com/1495 : Hard reboot</vt:lpstr>
      <vt:lpstr>Fill in the blank</vt:lpstr>
      <vt:lpstr>xkcd.com/1205 : Is it worth the time?</vt:lpstr>
      <vt:lpstr>Picking the right tools</vt:lpstr>
      <vt:lpstr>Some automation tools</vt:lpstr>
      <vt:lpstr>Pick the right tool</vt:lpstr>
      <vt:lpstr>Getting Started</vt:lpstr>
      <vt:lpstr>Are you doing [task] already?</vt:lpstr>
      <vt:lpstr>SQL Install Automation</vt:lpstr>
      <vt:lpstr>Install automation methods</vt:lpstr>
      <vt:lpstr>ConfigurationFile.ini</vt:lpstr>
      <vt:lpstr>ConfigurationFile.ini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178</cp:revision>
  <dcterms:created xsi:type="dcterms:W3CDTF">2016-01-16T14:35:28Z</dcterms:created>
  <dcterms:modified xsi:type="dcterms:W3CDTF">2018-04-24T19:32:53Z</dcterms:modified>
</cp:coreProperties>
</file>